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0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1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5177-3B7D-BE4A-8035-9D49D74EDFE0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B657-433F-A14D-9758-D7555CE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569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Assessing your mindfulness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270128"/>
            <a:ext cx="8229600" cy="4856035"/>
          </a:xfrm>
        </p:spPr>
      </p:pic>
      <p:sp>
        <p:nvSpPr>
          <p:cNvPr id="5" name="Rectangle 4"/>
          <p:cNvSpPr/>
          <p:nvPr/>
        </p:nvSpPr>
        <p:spPr>
          <a:xfrm>
            <a:off x="1242438" y="2609284"/>
            <a:ext cx="6843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ATTENTION NETWORK TEST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569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Three networks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270128"/>
            <a:ext cx="8229600" cy="4856035"/>
          </a:xfrm>
        </p:spPr>
      </p:pic>
      <p:sp>
        <p:nvSpPr>
          <p:cNvPr id="3" name="Rectangle 2"/>
          <p:cNvSpPr/>
          <p:nvPr/>
        </p:nvSpPr>
        <p:spPr>
          <a:xfrm>
            <a:off x="2153560" y="1739524"/>
            <a:ext cx="4704441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Alerting 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Orientation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Executive Control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6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648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Measuring Network Efficiency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161144"/>
            <a:ext cx="8229600" cy="4965020"/>
          </a:xfrm>
        </p:spPr>
      </p:pic>
      <p:sp>
        <p:nvSpPr>
          <p:cNvPr id="5" name="Rectangle 4"/>
          <p:cNvSpPr/>
          <p:nvPr/>
        </p:nvSpPr>
        <p:spPr>
          <a:xfrm>
            <a:off x="1433286" y="1566952"/>
            <a:ext cx="6676571" cy="3462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ANT measures </a:t>
            </a:r>
            <a:r>
              <a:rPr lang="en-US" sz="2400" dirty="0">
                <a:solidFill>
                  <a:schemeClr val="bg1"/>
                </a:solidFill>
              </a:rPr>
              <a:t>the efficiency of our ability </a:t>
            </a:r>
            <a:r>
              <a:rPr lang="en-US" sz="2400" dirty="0" smtClean="0">
                <a:solidFill>
                  <a:schemeClr val="bg1"/>
                </a:solidFill>
              </a:rPr>
              <a:t>to: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9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aware of something happening and turn our attention </a:t>
            </a:r>
            <a:r>
              <a:rPr lang="en-US" sz="2400" dirty="0" smtClean="0">
                <a:solidFill>
                  <a:schemeClr val="bg1"/>
                </a:solidFill>
              </a:rPr>
              <a:t>to it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(Alerting Network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628650" lvl="1" indent="-171450">
              <a:buFont typeface="Arial"/>
              <a:buChar char="•"/>
            </a:pPr>
            <a:endParaRPr lang="en-US" sz="9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Place </a:t>
            </a:r>
            <a:r>
              <a:rPr lang="en-US" sz="2400" dirty="0">
                <a:solidFill>
                  <a:schemeClr val="bg1"/>
                </a:solidFill>
              </a:rPr>
              <a:t>a new event in context </a:t>
            </a:r>
            <a:r>
              <a:rPr lang="en-US" sz="2400" dirty="0" smtClean="0">
                <a:solidFill>
                  <a:srgbClr val="C3D69B"/>
                </a:solidFill>
              </a:rPr>
              <a:t>(Orienting Network</a:t>
            </a:r>
            <a:r>
              <a:rPr lang="en-US" sz="2400" dirty="0">
                <a:solidFill>
                  <a:srgbClr val="C3D69B"/>
                </a:solidFill>
              </a:rPr>
              <a:t>)</a:t>
            </a:r>
          </a:p>
          <a:p>
            <a:pPr marL="628650" lvl="1" indent="-171450">
              <a:buFont typeface="Arial"/>
              <a:buChar char="•"/>
            </a:pPr>
            <a:endParaRPr lang="en-US" sz="9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Plan </a:t>
            </a:r>
            <a:r>
              <a:rPr lang="en-US" sz="2400" dirty="0">
                <a:solidFill>
                  <a:schemeClr val="bg1"/>
                </a:solidFill>
              </a:rPr>
              <a:t>what do do about it </a:t>
            </a:r>
            <a:r>
              <a:rPr lang="en-US" sz="2400" dirty="0" smtClean="0">
                <a:solidFill>
                  <a:srgbClr val="C3D69B"/>
                </a:solidFill>
              </a:rPr>
              <a:t>(Executive </a:t>
            </a:r>
            <a:r>
              <a:rPr lang="en-US" sz="2400" dirty="0">
                <a:solidFill>
                  <a:srgbClr val="C3D69B"/>
                </a:solidFill>
              </a:rPr>
              <a:t>C</a:t>
            </a:r>
            <a:r>
              <a:rPr lang="en-US" sz="2400" dirty="0" smtClean="0">
                <a:solidFill>
                  <a:srgbClr val="C3D69B"/>
                </a:solidFill>
              </a:rPr>
              <a:t>ontrol Network</a:t>
            </a:r>
            <a:r>
              <a:rPr lang="en-US" sz="2400" dirty="0">
                <a:solidFill>
                  <a:srgbClr val="C3D69B"/>
                </a:solidFill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        Assessing your mindfulness</vt:lpstr>
      <vt:lpstr>        Three networks</vt:lpstr>
      <vt:lpstr>        Measuring Network Efficiency</vt:lpstr>
    </vt:vector>
  </TitlesOfParts>
  <Company>Shambhala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Assessing your mindfulness</dc:title>
  <dc:creator>Richard Reoch</dc:creator>
  <cp:lastModifiedBy>aui</cp:lastModifiedBy>
  <cp:revision>3</cp:revision>
  <dcterms:created xsi:type="dcterms:W3CDTF">2016-05-27T22:46:49Z</dcterms:created>
  <dcterms:modified xsi:type="dcterms:W3CDTF">2016-05-31T09:28:44Z</dcterms:modified>
</cp:coreProperties>
</file>