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6" r:id="rId1"/>
    <p:sldMasterId id="2147483692" r:id="rId2"/>
  </p:sldMasterIdLst>
  <p:notesMasterIdLst>
    <p:notesMasterId r:id="rId14"/>
  </p:notesMasterIdLst>
  <p:sldIdLst>
    <p:sldId id="340" r:id="rId3"/>
    <p:sldId id="324" r:id="rId4"/>
    <p:sldId id="344" r:id="rId5"/>
    <p:sldId id="341" r:id="rId6"/>
    <p:sldId id="342" r:id="rId7"/>
    <p:sldId id="343" r:id="rId8"/>
    <p:sldId id="326" r:id="rId9"/>
    <p:sldId id="332" r:id="rId10"/>
    <p:sldId id="330" r:id="rId11"/>
    <p:sldId id="345" r:id="rId12"/>
    <p:sldId id="321" r:id="rId13"/>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971">
          <p15:clr>
            <a:srgbClr val="A4A3A4"/>
          </p15:clr>
        </p15:guide>
      </p15:sldGuideLst>
    </p:ext>
    <p:ext uri="{2D200454-40CA-4A62-9FC3-DE9A4176ACB9}">
      <p15:notesGuideLst xmlns="" xmlns:p15="http://schemas.microsoft.com/office/powerpoint/2012/main">
        <p15:guide id="1" orient="horz" pos="4658">
          <p15:clr>
            <a:srgbClr val="A4A3A4"/>
          </p15:clr>
        </p15:guide>
        <p15:guide id="2" pos="431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nowitz, Marty" initials="MWJ" lastIdx="1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282A"/>
    <a:srgbClr val="C6C3C9"/>
    <a:srgbClr val="D6D3D7"/>
    <a:srgbClr val="D2CF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7" autoAdjust="0"/>
    <p:restoredTop sz="80411" autoAdjust="0"/>
  </p:normalViewPr>
  <p:slideViewPr>
    <p:cSldViewPr>
      <p:cViewPr varScale="1">
        <p:scale>
          <a:sx n="73" d="100"/>
          <a:sy n="73" d="100"/>
        </p:scale>
        <p:origin x="-1224" y="-104"/>
      </p:cViewPr>
      <p:guideLst>
        <p:guide orient="horz" pos="2160"/>
        <p:guide pos="2971"/>
      </p:guideLst>
    </p:cSldViewPr>
  </p:slideViewPr>
  <p:notesTextViewPr>
    <p:cViewPr>
      <p:scale>
        <a:sx n="1" d="1"/>
        <a:sy n="1" d="1"/>
      </p:scale>
      <p:origin x="0" y="0"/>
    </p:cViewPr>
  </p:notesTextViewPr>
  <p:notesViewPr>
    <p:cSldViewPr snapToGrid="0" snapToObjects="1" showGuides="1">
      <p:cViewPr varScale="1">
        <p:scale>
          <a:sx n="81" d="100"/>
          <a:sy n="81" d="100"/>
        </p:scale>
        <p:origin x="-3848" y="-120"/>
      </p:cViewPr>
      <p:guideLst>
        <p:guide orient="horz" pos="4658"/>
        <p:guide pos="4319"/>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notesMaster" Target="notesMasters/notesMaster1.xml"/><Relationship Id="rId15" Type="http://schemas.openxmlformats.org/officeDocument/2006/relationships/printerSettings" Target="printerSettings/printerSettings1.bin"/><Relationship Id="rId16" Type="http://schemas.openxmlformats.org/officeDocument/2006/relationships/commentAuthors" Target="commentAuthors.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FCBCCF-7D6F-4B8C-B036-8FD9B6AF4763}" type="datetimeFigureOut">
              <a:rPr lang="de-DE" smtClean="0"/>
              <a:t>13/06/16</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2D6535-EBC5-4AA1-A874-E1E87B76DC48}" type="slidenum">
              <a:rPr lang="de-DE" smtClean="0"/>
              <a:t>‹#›</a:t>
            </a:fld>
            <a:endParaRPr lang="de-DE"/>
          </a:p>
        </p:txBody>
      </p:sp>
    </p:spTree>
    <p:extLst>
      <p:ext uri="{BB962C8B-B14F-4D97-AF65-F5344CB8AC3E}">
        <p14:creationId xmlns:p14="http://schemas.microsoft.com/office/powerpoint/2010/main" val="1032761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6000" indent="0">
              <a:buNone/>
            </a:pPr>
            <a:r>
              <a:rPr lang="en-US" sz="1200" dirty="0" smtClean="0"/>
              <a:t>Sonja </a:t>
            </a:r>
            <a:r>
              <a:rPr lang="en-US" sz="1200" dirty="0" err="1" smtClean="0"/>
              <a:t>Lyubomirsky</a:t>
            </a:r>
            <a:r>
              <a:rPr lang="en-US" sz="1200" dirty="0" smtClean="0"/>
              <a:t> (psychologist , Professor at University of California) suggests that </a:t>
            </a:r>
          </a:p>
          <a:p>
            <a:pPr marL="36000" indent="0">
              <a:buNone/>
            </a:pPr>
            <a:endParaRPr lang="en-US" sz="1200" dirty="0" smtClean="0"/>
          </a:p>
          <a:p>
            <a:pPr>
              <a:spcBef>
                <a:spcPts val="1800"/>
              </a:spcBef>
            </a:pPr>
            <a:r>
              <a:rPr lang="en-US" sz="1200" dirty="0" smtClean="0"/>
              <a:t>50% of happiness is genetically predetermined</a:t>
            </a:r>
          </a:p>
          <a:p>
            <a:pPr>
              <a:spcBef>
                <a:spcPts val="1800"/>
              </a:spcBef>
            </a:pPr>
            <a:r>
              <a:rPr lang="en-US" sz="1200" dirty="0" smtClean="0"/>
              <a:t>10% is due to life circumstances</a:t>
            </a:r>
          </a:p>
          <a:p>
            <a:pPr>
              <a:spcBef>
                <a:spcPts val="1800"/>
              </a:spcBef>
            </a:pPr>
            <a:r>
              <a:rPr lang="en-US" sz="1200" dirty="0" smtClean="0"/>
              <a:t>40% is the result of your own personal outlook</a:t>
            </a:r>
          </a:p>
          <a:p>
            <a:endParaRPr lang="en-GB" dirty="0" smtClean="0"/>
          </a:p>
          <a:p>
            <a:r>
              <a:rPr lang="en-US" dirty="0" smtClean="0"/>
              <a:t>A groundbreaking study in the 1990s came to the following conclusion:</a:t>
            </a:r>
          </a:p>
          <a:p>
            <a:r>
              <a:rPr lang="en-US" dirty="0" smtClean="0"/>
              <a:t>“Happiness, or subjective well-being, was measured on a birth-record based sample of several thousand middle-aged twins using the Well-Being scale of the Multidimensional Personality Questionnaire.  Neither socioeconomic status, educational attainment, family income, marital status, nor an indicant of religious commitment could account for more than about 3% of the variance in Well-Being...From 44% to 52% of the variance in WB, however, is associated with genetic variation”</a:t>
            </a:r>
            <a:br>
              <a:rPr lang="en-US" dirty="0" smtClean="0"/>
            </a:br>
            <a:r>
              <a:rPr lang="en-US" dirty="0" smtClean="0"/>
              <a:t>(</a:t>
            </a:r>
            <a:r>
              <a:rPr lang="en-US" b="1" i="1" dirty="0" smtClean="0"/>
              <a:t>Happiness is a Stochastic Phenomenon</a:t>
            </a:r>
            <a:r>
              <a:rPr lang="en-US" i="1" dirty="0" smtClean="0"/>
              <a:t>, David </a:t>
            </a:r>
            <a:r>
              <a:rPr lang="en-US" i="1" dirty="0" err="1" smtClean="0"/>
              <a:t>Lykken</a:t>
            </a:r>
            <a:r>
              <a:rPr lang="en-US" i="1" dirty="0" smtClean="0"/>
              <a:t> and Auke </a:t>
            </a:r>
            <a:r>
              <a:rPr lang="en-US" i="1" dirty="0" err="1" smtClean="0"/>
              <a:t>Tallegen</a:t>
            </a:r>
            <a:r>
              <a:rPr lang="en-US" i="1" dirty="0" smtClean="0"/>
              <a:t>, University of Minnesota)</a:t>
            </a:r>
            <a:endParaRPr lang="en-US" dirty="0" smtClean="0"/>
          </a:p>
          <a:p>
            <a:endParaRPr lang="en-US" dirty="0" smtClean="0"/>
          </a:p>
          <a:p>
            <a:r>
              <a:rPr lang="en-US" dirty="0" smtClean="0"/>
              <a:t>Based on this research, Psychologist Sonja </a:t>
            </a:r>
            <a:r>
              <a:rPr lang="en-US" dirty="0" err="1" smtClean="0"/>
              <a:t>Lyubomirsky</a:t>
            </a:r>
            <a:r>
              <a:rPr lang="en-US" dirty="0" smtClean="0"/>
              <a:t> suggests that </a:t>
            </a:r>
          </a:p>
          <a:p>
            <a:r>
              <a:rPr lang="en-US" dirty="0" smtClean="0"/>
              <a:t>50% percent of happiness is genetically predetermined</a:t>
            </a:r>
          </a:p>
          <a:p>
            <a:r>
              <a:rPr lang="en-US" dirty="0" smtClean="0"/>
              <a:t>10% is due to life circumstances</a:t>
            </a:r>
          </a:p>
          <a:p>
            <a:r>
              <a:rPr lang="en-US" dirty="0" smtClean="0"/>
              <a:t>40% percent is the result of your own personal outlook</a:t>
            </a:r>
          </a:p>
          <a:p>
            <a:endParaRPr lang="en-US" dirty="0" smtClean="0"/>
          </a:p>
          <a:p>
            <a:r>
              <a:rPr lang="en-US" dirty="0" smtClean="0"/>
              <a:t>A lot of research suggests that people have a “genetic set point”, that means a certain range/point of happiness which is genetically inherited, just like people tend to revert, despite dieting, to a certain body weight. It has been shown that even after a big lottery win, a year later the winner will revert to their level of sadness or happiness that was their natural lot before the windfall. </a:t>
            </a:r>
          </a:p>
          <a:p>
            <a:endParaRPr lang="en-US" dirty="0" smtClean="0"/>
          </a:p>
          <a:p>
            <a:r>
              <a:rPr lang="en-US" dirty="0" smtClean="0"/>
              <a:t>However, </a:t>
            </a:r>
            <a:r>
              <a:rPr lang="en-US" dirty="0" err="1" smtClean="0"/>
              <a:t>Lyubomirsky</a:t>
            </a:r>
            <a:r>
              <a:rPr lang="en-US" dirty="0" smtClean="0"/>
              <a:t> does argue that despite a certain “set point” one might possess, there is always room for improvement. We are not entirely subject to our genetic programming. Our genes do not determine our life experience and behavior. Our experience and behaviors can modify our happiness level. </a:t>
            </a:r>
          </a:p>
          <a:p>
            <a:endParaRPr lang="en-US" dirty="0" smtClean="0"/>
          </a:p>
          <a:p>
            <a:r>
              <a:rPr lang="en-US" dirty="0" smtClean="0"/>
              <a:t>Martin Seligman also believes that you increase your happiness in the upper reach of your natural range.</a:t>
            </a:r>
          </a:p>
          <a:p>
            <a:endParaRPr lang="en-GB" dirty="0"/>
          </a:p>
        </p:txBody>
      </p:sp>
      <p:sp>
        <p:nvSpPr>
          <p:cNvPr id="4" name="Foliennummernplatzhalter 3"/>
          <p:cNvSpPr>
            <a:spLocks noGrp="1"/>
          </p:cNvSpPr>
          <p:nvPr>
            <p:ph type="sldNum" sz="quarter" idx="10"/>
          </p:nvPr>
        </p:nvSpPr>
        <p:spPr/>
        <p:txBody>
          <a:bodyPr/>
          <a:lstStyle/>
          <a:p>
            <a:fld id="{092D6535-EBC5-4AA1-A874-E1E87B76DC48}" type="slidenum">
              <a:rPr lang="de-DE" smtClean="0"/>
              <a:t>2</a:t>
            </a:fld>
            <a:endParaRPr lang="de-DE"/>
          </a:p>
        </p:txBody>
      </p:sp>
    </p:spTree>
    <p:extLst>
      <p:ext uri="{BB962C8B-B14F-4D97-AF65-F5344CB8AC3E}">
        <p14:creationId xmlns:p14="http://schemas.microsoft.com/office/powerpoint/2010/main" val="3620930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301750" y="692150"/>
            <a:ext cx="4268788" cy="3200400"/>
          </a:xfrm>
        </p:spPr>
      </p:sp>
      <p:sp>
        <p:nvSpPr>
          <p:cNvPr id="3" name="Notizenplatzhalter 2"/>
          <p:cNvSpPr>
            <a:spLocks noGrp="1"/>
          </p:cNvSpPr>
          <p:nvPr>
            <p:ph type="body" idx="1"/>
          </p:nvPr>
        </p:nvSpPr>
        <p:spPr>
          <a:xfrm>
            <a:off x="685800" y="4343400"/>
            <a:ext cx="5486400" cy="4114800"/>
          </a:xfrm>
          <a:prstGeom prst="rect">
            <a:avLst/>
          </a:prstGeom>
        </p:spPr>
        <p:txBody>
          <a:bodyPr lIns="91431" tIns="45716" rIns="91431" bIns="45716"/>
          <a:lstStyle/>
          <a:p>
            <a:r>
              <a:rPr lang="de-DE" dirty="0" err="1" smtClean="0"/>
              <a:t>Quotes</a:t>
            </a:r>
            <a:r>
              <a:rPr lang="de-DE" baseline="0" dirty="0" smtClean="0"/>
              <a:t> </a:t>
            </a:r>
            <a:r>
              <a:rPr lang="de-DE" baseline="0" dirty="0" err="1" smtClean="0"/>
              <a:t>from</a:t>
            </a:r>
            <a:r>
              <a:rPr lang="de-DE" baseline="0" dirty="0" smtClean="0"/>
              <a:t> David Rock: </a:t>
            </a:r>
          </a:p>
          <a:p>
            <a:r>
              <a:rPr lang="en-US" sz="1200" kern="1200" dirty="0" smtClean="0">
                <a:solidFill>
                  <a:schemeClr val="tx1"/>
                </a:solidFill>
                <a:effectLst/>
                <a:latin typeface="+mn-lt"/>
                <a:ea typeface="+mn-ea"/>
                <a:cs typeface="+mn-cs"/>
              </a:rPr>
              <a:t>For example, in the reward state,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versus the threat state, people:</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experience increased cognitive resources (</a:t>
            </a:r>
            <a:r>
              <a:rPr lang="en-US" sz="1200" kern="1200" dirty="0" err="1" smtClean="0">
                <a:solidFill>
                  <a:schemeClr val="tx1"/>
                </a:solidFill>
                <a:effectLst/>
                <a:latin typeface="+mn-lt"/>
                <a:ea typeface="+mn-ea"/>
                <a:cs typeface="+mn-cs"/>
              </a:rPr>
              <a:t>Arnsten</a:t>
            </a:r>
            <a:r>
              <a:rPr lang="en-US" sz="1200" kern="1200" dirty="0" smtClean="0">
                <a:solidFill>
                  <a:schemeClr val="tx1"/>
                </a:solidFill>
                <a:effectLst/>
                <a:latin typeface="+mn-lt"/>
                <a:ea typeface="+mn-ea"/>
                <a:cs typeface="+mn-cs"/>
              </a:rPr>
              <a:t>, 1998)</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Are generally more creative (Friedman and </a:t>
            </a:r>
            <a:r>
              <a:rPr lang="en-US" sz="1200" kern="1200" dirty="0" err="1" smtClean="0">
                <a:solidFill>
                  <a:schemeClr val="tx1"/>
                </a:solidFill>
                <a:effectLst/>
                <a:latin typeface="+mn-lt"/>
                <a:ea typeface="+mn-ea"/>
                <a:cs typeface="+mn-cs"/>
              </a:rPr>
              <a:t>Förster</a:t>
            </a:r>
            <a:r>
              <a:rPr lang="en-US" sz="1200" kern="1200" dirty="0" smtClean="0">
                <a:solidFill>
                  <a:schemeClr val="tx1"/>
                </a:solidFill>
                <a:effectLst/>
                <a:latin typeface="+mn-lt"/>
                <a:ea typeface="+mn-ea"/>
                <a:cs typeface="+mn-cs"/>
              </a:rPr>
              <a:t>, 2001)</a:t>
            </a:r>
          </a:p>
          <a:p>
            <a:r>
              <a:rPr lang="en-US" sz="1200" kern="1200" dirty="0" smtClean="0">
                <a:solidFill>
                  <a:schemeClr val="tx1"/>
                </a:solidFill>
                <a:effectLst/>
                <a:latin typeface="+mn-lt"/>
                <a:ea typeface="+mn-ea"/>
                <a:cs typeface="+mn-cs"/>
              </a:rPr>
              <a:t>• solve more problems with the insight phenomenon, </a:t>
            </a:r>
          </a:p>
          <a:p>
            <a:r>
              <a:rPr lang="en-US" sz="1200" kern="1200" dirty="0" smtClean="0">
                <a:solidFill>
                  <a:schemeClr val="tx1"/>
                </a:solidFill>
                <a:effectLst/>
                <a:latin typeface="+mn-lt"/>
                <a:ea typeface="+mn-ea"/>
                <a:cs typeface="+mn-cs"/>
              </a:rPr>
              <a:t>which is required for complex problem solving (Jung-</a:t>
            </a:r>
            <a:r>
              <a:rPr lang="en-US" sz="1200" kern="1200" dirty="0" err="1" smtClean="0">
                <a:solidFill>
                  <a:schemeClr val="tx1"/>
                </a:solidFill>
                <a:effectLst/>
                <a:latin typeface="+mn-lt"/>
                <a:ea typeface="+mn-ea"/>
                <a:cs typeface="+mn-cs"/>
              </a:rPr>
              <a:t>Beeman</a:t>
            </a:r>
            <a:r>
              <a:rPr lang="en-US" sz="1200" kern="120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et.al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2009)</a:t>
            </a:r>
          </a:p>
          <a:p>
            <a:r>
              <a:rPr lang="en-US" sz="1200" kern="1200" dirty="0" smtClean="0">
                <a:solidFill>
                  <a:schemeClr val="tx1"/>
                </a:solidFill>
                <a:effectLst/>
                <a:latin typeface="+mn-lt"/>
                <a:ea typeface="+mn-ea"/>
                <a:cs typeface="+mn-cs"/>
              </a:rPr>
              <a:t>• Come up with more ideas for actions (Frederickson, 2001)</a:t>
            </a:r>
          </a:p>
          <a:p>
            <a:r>
              <a:rPr lang="en-US" sz="1200" kern="1200" dirty="0" smtClean="0">
                <a:solidFill>
                  <a:schemeClr val="tx1"/>
                </a:solidFill>
                <a:effectLst/>
                <a:latin typeface="+mn-lt"/>
                <a:ea typeface="+mn-ea"/>
                <a:cs typeface="+mn-cs"/>
              </a:rPr>
              <a:t>• Have a wider field of perceptual view (</a:t>
            </a:r>
            <a:r>
              <a:rPr lang="en-US" sz="1200" kern="1200" dirty="0" err="1" smtClean="0">
                <a:solidFill>
                  <a:schemeClr val="tx1"/>
                </a:solidFill>
                <a:effectLst/>
                <a:latin typeface="+mn-lt"/>
                <a:ea typeface="+mn-ea"/>
                <a:cs typeface="+mn-cs"/>
              </a:rPr>
              <a:t>schmitz</a:t>
            </a:r>
            <a:r>
              <a:rPr lang="en-US" sz="1200" kern="1200" dirty="0" smtClean="0">
                <a:solidFill>
                  <a:schemeClr val="tx1"/>
                </a:solidFill>
                <a:effectLst/>
                <a:latin typeface="+mn-lt"/>
                <a:ea typeface="+mn-ea"/>
                <a:cs typeface="+mn-cs"/>
              </a:rPr>
              <a:t>, De Rosa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Anderson, 2009</a:t>
            </a:r>
          </a:p>
          <a:p>
            <a:endParaRPr lang="en-US"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a:xfrm>
            <a:off x="3884613" y="8685214"/>
            <a:ext cx="2971800" cy="457200"/>
          </a:xfrm>
          <a:prstGeom prst="rect">
            <a:avLst/>
          </a:prstGeom>
        </p:spPr>
        <p:txBody>
          <a:bodyPr lIns="91431" tIns="45716" rIns="91431" bIns="45716"/>
          <a:lstStyle/>
          <a:p>
            <a:fld id="{092D6535-EBC5-4AA1-A874-E1E87B76DC48}" type="slidenum">
              <a:rPr lang="de-DE" smtClean="0">
                <a:solidFill>
                  <a:prstClr val="black"/>
                </a:solidFill>
                <a:latin typeface="Calibri"/>
              </a:rPr>
              <a:pPr/>
              <a:t>4</a:t>
            </a:fld>
            <a:endParaRPr lang="de-DE">
              <a:solidFill>
                <a:prstClr val="black"/>
              </a:solidFill>
              <a:latin typeface="Calibri"/>
            </a:endParaRPr>
          </a:p>
        </p:txBody>
      </p:sp>
    </p:spTree>
    <p:extLst>
      <p:ext uri="{BB962C8B-B14F-4D97-AF65-F5344CB8AC3E}">
        <p14:creationId xmlns:p14="http://schemas.microsoft.com/office/powerpoint/2010/main" val="2558271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a:xfrm>
            <a:off x="686291" y="4343147"/>
            <a:ext cx="5485419" cy="4115019"/>
          </a:xfrm>
          <a:prstGeom prst="rect">
            <a:avLst/>
          </a:prstGeom>
        </p:spPr>
        <p:txBody>
          <a:bodyPr lIns="87473" tIns="43736" rIns="87473" bIns="43736"/>
          <a:lstStyle/>
          <a:p>
            <a:r>
              <a:rPr lang="de-DE" dirty="0" smtClean="0"/>
              <a:t>Mann könnte auch hier ein Peil (Links nach Rechts) visualisieren und zwar „der grad der  Nachhaltigkeit </a:t>
            </a:r>
            <a:r>
              <a:rPr lang="de-DE" dirty="0" err="1" smtClean="0"/>
              <a:t>order</a:t>
            </a:r>
            <a:r>
              <a:rPr lang="de-DE" dirty="0" smtClean="0"/>
              <a:t> „</a:t>
            </a:r>
            <a:r>
              <a:rPr lang="de-DE" dirty="0" err="1" smtClean="0"/>
              <a:t>Un-störbarkeit</a:t>
            </a:r>
            <a:r>
              <a:rPr lang="de-DE" dirty="0" smtClean="0"/>
              <a:t> der Freude.</a:t>
            </a:r>
          </a:p>
          <a:p>
            <a:endParaRPr lang="de-DE" dirty="0"/>
          </a:p>
          <a:p>
            <a:r>
              <a:rPr lang="de-DE" dirty="0" smtClean="0"/>
              <a:t>Manche sagen alle echte Freude </a:t>
            </a:r>
            <a:r>
              <a:rPr lang="de-DE" dirty="0" err="1" smtClean="0"/>
              <a:t>is</a:t>
            </a:r>
            <a:r>
              <a:rPr lang="de-DE" dirty="0" smtClean="0"/>
              <a:t> Unbedingt und dafür </a:t>
            </a:r>
            <a:r>
              <a:rPr lang="de-DE" dirty="0" err="1" smtClean="0"/>
              <a:t>un-störbar</a:t>
            </a:r>
            <a:endParaRPr lang="de-DE" dirty="0"/>
          </a:p>
        </p:txBody>
      </p:sp>
    </p:spTree>
    <p:extLst>
      <p:ext uri="{BB962C8B-B14F-4D97-AF65-F5344CB8AC3E}">
        <p14:creationId xmlns:p14="http://schemas.microsoft.com/office/powerpoint/2010/main" val="3946302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a:xfrm>
            <a:off x="1001309" y="5319447"/>
            <a:ext cx="5312889" cy="1544838"/>
          </a:xfrm>
          <a:prstGeom prst="rect">
            <a:avLst/>
          </a:prstGeom>
        </p:spPr>
        <p:txBody>
          <a:bodyPr lIns="84401" tIns="42201" rIns="84401" bIns="42201"/>
          <a:lstStyle/>
          <a:p>
            <a:r>
              <a:rPr lang="de-DE" dirty="0" err="1"/>
              <a:t>We</a:t>
            </a:r>
            <a:r>
              <a:rPr lang="de-DE" dirty="0"/>
              <a:t> </a:t>
            </a:r>
            <a:r>
              <a:rPr lang="de-DE" dirty="0" err="1"/>
              <a:t>report</a:t>
            </a:r>
            <a:r>
              <a:rPr lang="de-DE" dirty="0"/>
              <a:t> </a:t>
            </a:r>
            <a:r>
              <a:rPr lang="de-DE" dirty="0" err="1"/>
              <a:t>for</a:t>
            </a:r>
            <a:r>
              <a:rPr lang="de-DE" dirty="0"/>
              <a:t> </a:t>
            </a:r>
            <a:r>
              <a:rPr lang="de-DE" dirty="0" err="1"/>
              <a:t>the</a:t>
            </a:r>
            <a:r>
              <a:rPr lang="de-DE" dirty="0"/>
              <a:t> </a:t>
            </a:r>
            <a:r>
              <a:rPr lang="de-DE" dirty="0" err="1"/>
              <a:t>first</a:t>
            </a:r>
            <a:r>
              <a:rPr lang="de-DE" dirty="0"/>
              <a:t> time </a:t>
            </a:r>
            <a:r>
              <a:rPr lang="de-DE" dirty="0" err="1"/>
              <a:t>significant</a:t>
            </a:r>
            <a:r>
              <a:rPr lang="de-DE" dirty="0"/>
              <a:t> </a:t>
            </a:r>
            <a:r>
              <a:rPr lang="de-DE" dirty="0" err="1"/>
              <a:t>increases</a:t>
            </a:r>
            <a:r>
              <a:rPr lang="de-DE" dirty="0"/>
              <a:t> in </a:t>
            </a:r>
            <a:r>
              <a:rPr lang="de-DE" dirty="0" err="1"/>
              <a:t>left-sided</a:t>
            </a:r>
            <a:r>
              <a:rPr lang="de-DE" dirty="0"/>
              <a:t> </a:t>
            </a:r>
            <a:r>
              <a:rPr lang="de-DE" dirty="0" err="1"/>
              <a:t>anterior</a:t>
            </a:r>
            <a:r>
              <a:rPr lang="de-DE" dirty="0"/>
              <a:t> </a:t>
            </a:r>
            <a:r>
              <a:rPr lang="de-DE" dirty="0" err="1"/>
              <a:t>activation</a:t>
            </a:r>
            <a:r>
              <a:rPr lang="de-DE" dirty="0"/>
              <a:t>, a </a:t>
            </a:r>
            <a:r>
              <a:rPr lang="de-DE" dirty="0" err="1"/>
              <a:t>pattern</a:t>
            </a:r>
            <a:r>
              <a:rPr lang="de-DE" dirty="0"/>
              <a:t> </a:t>
            </a:r>
            <a:r>
              <a:rPr lang="de-DE" dirty="0" err="1"/>
              <a:t>previously</a:t>
            </a:r>
            <a:r>
              <a:rPr lang="de-DE" dirty="0"/>
              <a:t> </a:t>
            </a:r>
            <a:r>
              <a:rPr lang="de-DE" dirty="0" err="1"/>
              <a:t>associated</a:t>
            </a:r>
            <a:r>
              <a:rPr lang="de-DE" dirty="0"/>
              <a:t> </a:t>
            </a:r>
            <a:r>
              <a:rPr lang="de-DE" dirty="0" err="1"/>
              <a:t>with</a:t>
            </a:r>
            <a:r>
              <a:rPr lang="de-DE" dirty="0"/>
              <a:t> positive </a:t>
            </a:r>
            <a:r>
              <a:rPr lang="de-DE" dirty="0" err="1"/>
              <a:t>affect</a:t>
            </a:r>
            <a:r>
              <a:rPr lang="de-DE" dirty="0"/>
              <a:t>, in </a:t>
            </a:r>
            <a:r>
              <a:rPr lang="de-DE" dirty="0" err="1"/>
              <a:t>the</a:t>
            </a:r>
            <a:r>
              <a:rPr lang="de-DE" dirty="0"/>
              <a:t> </a:t>
            </a:r>
            <a:r>
              <a:rPr lang="de-DE" dirty="0" err="1"/>
              <a:t>meditators</a:t>
            </a:r>
            <a:r>
              <a:rPr lang="de-DE" dirty="0"/>
              <a:t> </a:t>
            </a:r>
            <a:r>
              <a:rPr lang="de-DE" dirty="0" err="1"/>
              <a:t>compared</a:t>
            </a:r>
            <a:r>
              <a:rPr lang="de-DE" dirty="0"/>
              <a:t> </a:t>
            </a:r>
            <a:r>
              <a:rPr lang="de-DE" dirty="0" err="1"/>
              <a:t>with</a:t>
            </a:r>
            <a:r>
              <a:rPr lang="de-DE" dirty="0"/>
              <a:t> </a:t>
            </a:r>
            <a:r>
              <a:rPr lang="de-DE" dirty="0" err="1"/>
              <a:t>the</a:t>
            </a:r>
            <a:r>
              <a:rPr lang="de-DE" dirty="0"/>
              <a:t> </a:t>
            </a:r>
            <a:r>
              <a:rPr lang="de-DE" dirty="0" err="1"/>
              <a:t>nonmeditators</a:t>
            </a:r>
            <a:r>
              <a:rPr lang="de-DE" dirty="0"/>
              <a:t>. </a:t>
            </a:r>
            <a:r>
              <a:rPr lang="de-DE" dirty="0" err="1"/>
              <a:t>We</a:t>
            </a:r>
            <a:r>
              <a:rPr lang="de-DE" dirty="0"/>
              <a:t> also </a:t>
            </a:r>
            <a:r>
              <a:rPr lang="de-DE" dirty="0" err="1"/>
              <a:t>found</a:t>
            </a:r>
            <a:r>
              <a:rPr lang="de-DE" dirty="0"/>
              <a:t> </a:t>
            </a:r>
            <a:r>
              <a:rPr lang="de-DE" dirty="0" err="1"/>
              <a:t>significant</a:t>
            </a:r>
            <a:r>
              <a:rPr lang="de-DE" dirty="0"/>
              <a:t> </a:t>
            </a:r>
            <a:r>
              <a:rPr lang="de-DE" dirty="0" err="1"/>
              <a:t>increases</a:t>
            </a:r>
            <a:r>
              <a:rPr lang="de-DE" dirty="0"/>
              <a:t> in </a:t>
            </a:r>
            <a:r>
              <a:rPr lang="de-DE" dirty="0" err="1"/>
              <a:t>antibody</a:t>
            </a:r>
            <a:r>
              <a:rPr lang="de-DE" dirty="0"/>
              <a:t> </a:t>
            </a:r>
            <a:r>
              <a:rPr lang="de-DE" dirty="0" err="1"/>
              <a:t>titers</a:t>
            </a:r>
            <a:r>
              <a:rPr lang="de-DE" dirty="0"/>
              <a:t> </a:t>
            </a:r>
            <a:r>
              <a:rPr lang="de-DE" dirty="0" err="1"/>
              <a:t>to</a:t>
            </a:r>
            <a:r>
              <a:rPr lang="de-DE" dirty="0"/>
              <a:t> </a:t>
            </a:r>
            <a:r>
              <a:rPr lang="de-DE" dirty="0" err="1"/>
              <a:t>influenza</a:t>
            </a:r>
            <a:r>
              <a:rPr lang="de-DE" dirty="0"/>
              <a:t> </a:t>
            </a:r>
            <a:r>
              <a:rPr lang="de-DE" dirty="0" err="1"/>
              <a:t>vaccine</a:t>
            </a:r>
            <a:r>
              <a:rPr lang="de-DE" dirty="0"/>
              <a:t> </a:t>
            </a:r>
            <a:r>
              <a:rPr lang="de-DE" dirty="0" err="1"/>
              <a:t>among</a:t>
            </a:r>
            <a:r>
              <a:rPr lang="de-DE" dirty="0"/>
              <a:t> </a:t>
            </a:r>
            <a:r>
              <a:rPr lang="de-DE" dirty="0" err="1"/>
              <a:t>subjects</a:t>
            </a:r>
            <a:r>
              <a:rPr lang="de-DE" dirty="0"/>
              <a:t> in </a:t>
            </a:r>
            <a:r>
              <a:rPr lang="de-DE" dirty="0" err="1"/>
              <a:t>the</a:t>
            </a:r>
            <a:r>
              <a:rPr lang="de-DE" dirty="0"/>
              <a:t> </a:t>
            </a:r>
            <a:r>
              <a:rPr lang="de-DE" dirty="0" err="1"/>
              <a:t>meditation</a:t>
            </a:r>
            <a:r>
              <a:rPr lang="de-DE" dirty="0"/>
              <a:t> </a:t>
            </a:r>
            <a:r>
              <a:rPr lang="de-DE" dirty="0" err="1"/>
              <a:t>compared</a:t>
            </a:r>
            <a:r>
              <a:rPr lang="de-DE" dirty="0"/>
              <a:t> </a:t>
            </a:r>
            <a:r>
              <a:rPr lang="de-DE" dirty="0" err="1"/>
              <a:t>with</a:t>
            </a:r>
            <a:r>
              <a:rPr lang="de-DE" dirty="0"/>
              <a:t> </a:t>
            </a:r>
            <a:r>
              <a:rPr lang="de-DE" dirty="0" err="1"/>
              <a:t>those</a:t>
            </a:r>
            <a:r>
              <a:rPr lang="de-DE" dirty="0"/>
              <a:t> in </a:t>
            </a:r>
            <a:r>
              <a:rPr lang="de-DE" dirty="0" err="1"/>
              <a:t>the</a:t>
            </a:r>
            <a:r>
              <a:rPr lang="de-DE" dirty="0"/>
              <a:t> </a:t>
            </a:r>
            <a:r>
              <a:rPr lang="de-DE" dirty="0" err="1"/>
              <a:t>wait</a:t>
            </a:r>
            <a:r>
              <a:rPr lang="de-DE" dirty="0"/>
              <a:t>-list </a:t>
            </a:r>
            <a:r>
              <a:rPr lang="de-DE" dirty="0" err="1"/>
              <a:t>control</a:t>
            </a:r>
            <a:r>
              <a:rPr lang="de-DE" dirty="0"/>
              <a:t> </a:t>
            </a:r>
            <a:r>
              <a:rPr lang="de-DE" dirty="0" err="1"/>
              <a:t>group</a:t>
            </a:r>
            <a:r>
              <a:rPr lang="de-DE" dirty="0"/>
              <a:t>. </a:t>
            </a:r>
            <a:r>
              <a:rPr lang="de-DE" dirty="0" err="1"/>
              <a:t>Finally</a:t>
            </a:r>
            <a:r>
              <a:rPr lang="de-DE" dirty="0"/>
              <a:t>, </a:t>
            </a:r>
            <a:r>
              <a:rPr lang="de-DE" dirty="0" err="1"/>
              <a:t>the</a:t>
            </a:r>
            <a:r>
              <a:rPr lang="de-DE" dirty="0"/>
              <a:t> </a:t>
            </a:r>
            <a:r>
              <a:rPr lang="de-DE" dirty="0" err="1"/>
              <a:t>magnitude</a:t>
            </a:r>
            <a:r>
              <a:rPr lang="de-DE" dirty="0"/>
              <a:t> </a:t>
            </a:r>
            <a:r>
              <a:rPr lang="de-DE" dirty="0" err="1"/>
              <a:t>of</a:t>
            </a:r>
            <a:r>
              <a:rPr lang="de-DE" dirty="0"/>
              <a:t> </a:t>
            </a:r>
            <a:r>
              <a:rPr lang="de-DE" dirty="0" err="1"/>
              <a:t>increase</a:t>
            </a:r>
            <a:r>
              <a:rPr lang="de-DE" dirty="0"/>
              <a:t> in </a:t>
            </a:r>
            <a:r>
              <a:rPr lang="de-DE" dirty="0" err="1"/>
              <a:t>left-sided</a:t>
            </a:r>
            <a:r>
              <a:rPr lang="de-DE" dirty="0"/>
              <a:t> </a:t>
            </a:r>
            <a:r>
              <a:rPr lang="de-DE" dirty="0" err="1"/>
              <a:t>activation</a:t>
            </a:r>
            <a:r>
              <a:rPr lang="de-DE" dirty="0"/>
              <a:t> </a:t>
            </a:r>
            <a:r>
              <a:rPr lang="de-DE" dirty="0" err="1"/>
              <a:t>predicted</a:t>
            </a:r>
            <a:r>
              <a:rPr lang="de-DE" dirty="0"/>
              <a:t> </a:t>
            </a:r>
            <a:r>
              <a:rPr lang="de-DE" dirty="0" err="1"/>
              <a:t>the</a:t>
            </a:r>
            <a:r>
              <a:rPr lang="de-DE" dirty="0"/>
              <a:t> </a:t>
            </a:r>
            <a:r>
              <a:rPr lang="de-DE" dirty="0" err="1"/>
              <a:t>magnitude</a:t>
            </a:r>
            <a:r>
              <a:rPr lang="de-DE" dirty="0"/>
              <a:t> </a:t>
            </a:r>
            <a:r>
              <a:rPr lang="de-DE" dirty="0" err="1"/>
              <a:t>of</a:t>
            </a:r>
            <a:r>
              <a:rPr lang="de-DE" dirty="0"/>
              <a:t> </a:t>
            </a:r>
            <a:r>
              <a:rPr lang="de-DE" dirty="0" err="1"/>
              <a:t>antibody</a:t>
            </a:r>
            <a:r>
              <a:rPr lang="de-DE" dirty="0"/>
              <a:t> </a:t>
            </a:r>
            <a:r>
              <a:rPr lang="de-DE" dirty="0" err="1"/>
              <a:t>titer</a:t>
            </a:r>
            <a:r>
              <a:rPr lang="de-DE" dirty="0"/>
              <a:t> </a:t>
            </a:r>
            <a:r>
              <a:rPr lang="de-DE" dirty="0" err="1"/>
              <a:t>rise</a:t>
            </a:r>
            <a:r>
              <a:rPr lang="de-DE" dirty="0"/>
              <a:t> </a:t>
            </a:r>
            <a:r>
              <a:rPr lang="de-DE" dirty="0" err="1"/>
              <a:t>to</a:t>
            </a:r>
            <a:r>
              <a:rPr lang="de-DE" dirty="0"/>
              <a:t> </a:t>
            </a:r>
            <a:r>
              <a:rPr lang="de-DE" dirty="0" err="1"/>
              <a:t>the</a:t>
            </a:r>
            <a:r>
              <a:rPr lang="de-DE" dirty="0"/>
              <a:t> </a:t>
            </a:r>
            <a:r>
              <a:rPr lang="de-DE" dirty="0" err="1"/>
              <a:t>vaccine</a:t>
            </a:r>
            <a:r>
              <a:rPr lang="de-DE" dirty="0"/>
              <a:t>. http://</a:t>
            </a:r>
            <a:r>
              <a:rPr lang="de-DE" dirty="0" err="1"/>
              <a:t>www.ncbi.nlm.nih.gov</a:t>
            </a:r>
            <a:r>
              <a:rPr lang="de-DE" dirty="0"/>
              <a:t>/</a:t>
            </a:r>
            <a:r>
              <a:rPr lang="de-DE" dirty="0" err="1"/>
              <a:t>pubmed</a:t>
            </a:r>
            <a:r>
              <a:rPr lang="de-DE" dirty="0"/>
              <a:t>/12883106</a:t>
            </a:r>
          </a:p>
        </p:txBody>
      </p:sp>
      <p:sp>
        <p:nvSpPr>
          <p:cNvPr id="4" name="Rechteck 3"/>
          <p:cNvSpPr/>
          <p:nvPr/>
        </p:nvSpPr>
        <p:spPr>
          <a:xfrm>
            <a:off x="1001309" y="4140276"/>
            <a:ext cx="4855382" cy="1200329"/>
          </a:xfrm>
          <a:prstGeom prst="rect">
            <a:avLst/>
          </a:prstGeom>
        </p:spPr>
        <p:txBody>
          <a:bodyPr wrap="square">
            <a:spAutoFit/>
          </a:bodyPr>
          <a:lstStyle/>
          <a:p>
            <a:r>
              <a:rPr lang="de-DE" sz="1200" dirty="0"/>
              <a:t>The </a:t>
            </a:r>
            <a:r>
              <a:rPr lang="de-DE" sz="1200" dirty="0" err="1"/>
              <a:t>present</a:t>
            </a:r>
            <a:r>
              <a:rPr lang="de-DE" sz="1200" dirty="0"/>
              <a:t> </a:t>
            </a:r>
            <a:r>
              <a:rPr lang="de-DE" sz="1200" dirty="0" err="1"/>
              <a:t>findings</a:t>
            </a:r>
            <a:r>
              <a:rPr lang="de-DE" sz="1200" dirty="0"/>
              <a:t> </a:t>
            </a:r>
            <a:r>
              <a:rPr lang="de-DE" sz="1200" dirty="0" err="1"/>
              <a:t>with</a:t>
            </a:r>
            <a:r>
              <a:rPr lang="de-DE" sz="1200" dirty="0"/>
              <a:t> a </a:t>
            </a:r>
            <a:r>
              <a:rPr lang="de-DE" sz="1200" dirty="0" err="1"/>
              <a:t>dispositional</a:t>
            </a:r>
            <a:r>
              <a:rPr lang="de-DE" sz="1200" dirty="0"/>
              <a:t> </a:t>
            </a:r>
            <a:r>
              <a:rPr lang="de-DE" sz="1200" dirty="0" err="1"/>
              <a:t>measure</a:t>
            </a:r>
            <a:r>
              <a:rPr lang="de-DE" sz="1200" dirty="0"/>
              <a:t> </a:t>
            </a:r>
            <a:r>
              <a:rPr lang="de-DE" sz="1200" dirty="0" err="1"/>
              <a:t>of</a:t>
            </a:r>
            <a:r>
              <a:rPr lang="de-DE" sz="1200" dirty="0"/>
              <a:t> </a:t>
            </a:r>
            <a:r>
              <a:rPr lang="de-DE" sz="1200" dirty="0" err="1"/>
              <a:t>mindfulness</a:t>
            </a:r>
            <a:r>
              <a:rPr lang="de-DE" sz="1200" dirty="0"/>
              <a:t> </a:t>
            </a:r>
            <a:r>
              <a:rPr lang="de-DE" sz="1200" dirty="0" err="1"/>
              <a:t>suggest</a:t>
            </a:r>
            <a:r>
              <a:rPr lang="de-DE" sz="1200" dirty="0"/>
              <a:t> </a:t>
            </a:r>
            <a:r>
              <a:rPr lang="de-DE" sz="1200" dirty="0" err="1"/>
              <a:t>one</a:t>
            </a:r>
            <a:r>
              <a:rPr lang="de-DE" sz="1200" dirty="0"/>
              <a:t> potential </a:t>
            </a:r>
            <a:r>
              <a:rPr lang="de-DE" sz="1200" dirty="0" err="1"/>
              <a:t>neurocognitive</a:t>
            </a:r>
            <a:r>
              <a:rPr lang="de-DE" sz="1200" dirty="0"/>
              <a:t> </a:t>
            </a:r>
            <a:r>
              <a:rPr lang="de-DE" sz="1200" dirty="0" err="1"/>
              <a:t>mechanism</a:t>
            </a:r>
            <a:r>
              <a:rPr lang="de-DE" sz="1200" dirty="0"/>
              <a:t> </a:t>
            </a:r>
            <a:r>
              <a:rPr lang="de-DE" sz="1200" dirty="0" err="1"/>
              <a:t>for</a:t>
            </a:r>
            <a:r>
              <a:rPr lang="de-DE" sz="1200" dirty="0"/>
              <a:t> </a:t>
            </a:r>
            <a:r>
              <a:rPr lang="de-DE" sz="1200" dirty="0" err="1"/>
              <a:t>understanding</a:t>
            </a:r>
            <a:r>
              <a:rPr lang="de-DE" sz="1200" dirty="0"/>
              <a:t> </a:t>
            </a:r>
            <a:r>
              <a:rPr lang="de-DE" sz="1200" dirty="0" err="1"/>
              <a:t>how</a:t>
            </a:r>
            <a:r>
              <a:rPr lang="de-DE" sz="1200" dirty="0"/>
              <a:t> </a:t>
            </a:r>
            <a:r>
              <a:rPr lang="de-DE" sz="1200" dirty="0" err="1"/>
              <a:t>mindfulness</a:t>
            </a:r>
            <a:r>
              <a:rPr lang="de-DE" sz="1200" dirty="0"/>
              <a:t> </a:t>
            </a:r>
            <a:r>
              <a:rPr lang="de-DE" sz="1200" dirty="0" err="1"/>
              <a:t>meditation</a:t>
            </a:r>
            <a:r>
              <a:rPr lang="de-DE" sz="1200" dirty="0"/>
              <a:t> </a:t>
            </a:r>
            <a:r>
              <a:rPr lang="de-DE" sz="1200" dirty="0" err="1"/>
              <a:t>interventions</a:t>
            </a:r>
            <a:r>
              <a:rPr lang="de-DE" sz="1200" dirty="0"/>
              <a:t> </a:t>
            </a:r>
            <a:r>
              <a:rPr lang="de-DE" sz="1200" dirty="0" err="1"/>
              <a:t>reduce</a:t>
            </a:r>
            <a:r>
              <a:rPr lang="de-DE" sz="1200" dirty="0"/>
              <a:t> negative </a:t>
            </a:r>
            <a:r>
              <a:rPr lang="de-DE" sz="1200" dirty="0" err="1"/>
              <a:t>affect</a:t>
            </a:r>
            <a:r>
              <a:rPr lang="de-DE" sz="1200" dirty="0"/>
              <a:t> </a:t>
            </a:r>
            <a:r>
              <a:rPr lang="de-DE" sz="1200" dirty="0" err="1"/>
              <a:t>and</a:t>
            </a:r>
            <a:r>
              <a:rPr lang="de-DE" sz="1200" dirty="0"/>
              <a:t> </a:t>
            </a:r>
            <a:r>
              <a:rPr lang="de-DE" sz="1200" dirty="0" err="1"/>
              <a:t>improve</a:t>
            </a:r>
            <a:r>
              <a:rPr lang="de-DE" sz="1200" dirty="0"/>
              <a:t> </a:t>
            </a:r>
            <a:r>
              <a:rPr lang="de-DE" sz="1200" dirty="0" err="1"/>
              <a:t>health</a:t>
            </a:r>
            <a:r>
              <a:rPr lang="de-DE" sz="1200" dirty="0"/>
              <a:t> </a:t>
            </a:r>
            <a:r>
              <a:rPr lang="de-DE" sz="1200" dirty="0" err="1"/>
              <a:t>outcomes</a:t>
            </a:r>
            <a:r>
              <a:rPr lang="de-DE" sz="1200" dirty="0"/>
              <a:t>, </a:t>
            </a:r>
            <a:r>
              <a:rPr lang="de-DE" sz="1200" dirty="0" err="1"/>
              <a:t>showing</a:t>
            </a:r>
            <a:r>
              <a:rPr lang="de-DE" sz="1200" dirty="0"/>
              <a:t> </a:t>
            </a:r>
            <a:r>
              <a:rPr lang="de-DE" sz="1200" dirty="0" err="1"/>
              <a:t>that</a:t>
            </a:r>
            <a:r>
              <a:rPr lang="de-DE" sz="1200" dirty="0"/>
              <a:t> </a:t>
            </a:r>
            <a:r>
              <a:rPr lang="de-DE" sz="1200" dirty="0" err="1"/>
              <a:t>mindfulness</a:t>
            </a:r>
            <a:r>
              <a:rPr lang="de-DE" sz="1200" dirty="0"/>
              <a:t> </a:t>
            </a:r>
            <a:r>
              <a:rPr lang="de-DE" sz="1200" dirty="0" err="1"/>
              <a:t>is</a:t>
            </a:r>
            <a:r>
              <a:rPr lang="de-DE" sz="1200" dirty="0"/>
              <a:t> </a:t>
            </a:r>
            <a:r>
              <a:rPr lang="de-DE" sz="1200" dirty="0" err="1"/>
              <a:t>associated</a:t>
            </a:r>
            <a:r>
              <a:rPr lang="de-DE" sz="1200" dirty="0"/>
              <a:t> </a:t>
            </a:r>
            <a:r>
              <a:rPr lang="de-DE" sz="1200" dirty="0" err="1"/>
              <a:t>with</a:t>
            </a:r>
            <a:r>
              <a:rPr lang="de-DE" sz="1200" dirty="0"/>
              <a:t> </a:t>
            </a:r>
            <a:r>
              <a:rPr lang="de-DE" sz="1200" dirty="0" err="1"/>
              <a:t>enhanced</a:t>
            </a:r>
            <a:r>
              <a:rPr lang="de-DE" sz="1200" dirty="0"/>
              <a:t> </a:t>
            </a:r>
            <a:r>
              <a:rPr lang="de-DE" sz="1200" dirty="0" err="1"/>
              <a:t>prefrontal</a:t>
            </a:r>
            <a:r>
              <a:rPr lang="de-DE" sz="1200" dirty="0"/>
              <a:t> </a:t>
            </a:r>
            <a:r>
              <a:rPr lang="de-DE" sz="1200" dirty="0" err="1"/>
              <a:t>cortical</a:t>
            </a:r>
            <a:r>
              <a:rPr lang="de-DE" sz="1200" dirty="0"/>
              <a:t> </a:t>
            </a:r>
            <a:r>
              <a:rPr lang="de-DE" sz="1200" dirty="0" err="1"/>
              <a:t>regulation</a:t>
            </a:r>
            <a:r>
              <a:rPr lang="de-DE" sz="1200" dirty="0"/>
              <a:t> </a:t>
            </a:r>
            <a:r>
              <a:rPr lang="de-DE" sz="1200" dirty="0" err="1"/>
              <a:t>of</a:t>
            </a:r>
            <a:r>
              <a:rPr lang="de-DE" sz="1200" dirty="0"/>
              <a:t> </a:t>
            </a:r>
            <a:r>
              <a:rPr lang="de-DE" sz="1200" dirty="0" err="1"/>
              <a:t>affect</a:t>
            </a:r>
            <a:r>
              <a:rPr lang="de-DE" sz="1200" dirty="0"/>
              <a:t> </a:t>
            </a:r>
            <a:r>
              <a:rPr lang="de-DE" sz="1200" dirty="0" err="1"/>
              <a:t>through</a:t>
            </a:r>
            <a:r>
              <a:rPr lang="de-DE" sz="1200" dirty="0"/>
              <a:t> </a:t>
            </a:r>
            <a:r>
              <a:rPr lang="de-DE" sz="1200" dirty="0" err="1"/>
              <a:t>labeling</a:t>
            </a:r>
            <a:r>
              <a:rPr lang="de-DE" sz="1200" dirty="0"/>
              <a:t> </a:t>
            </a:r>
            <a:r>
              <a:rPr lang="de-DE" sz="1200" dirty="0" err="1"/>
              <a:t>of</a:t>
            </a:r>
            <a:r>
              <a:rPr lang="de-DE" sz="1200" dirty="0"/>
              <a:t> negative </a:t>
            </a:r>
            <a:r>
              <a:rPr lang="de-DE" sz="1200" dirty="0" err="1"/>
              <a:t>affective</a:t>
            </a:r>
            <a:r>
              <a:rPr lang="de-DE" sz="1200" dirty="0"/>
              <a:t> </a:t>
            </a:r>
            <a:r>
              <a:rPr lang="de-DE" sz="1200" dirty="0" err="1"/>
              <a:t>stimuli</a:t>
            </a:r>
            <a:r>
              <a:rPr lang="de-DE" sz="1200" dirty="0"/>
              <a:t>. http://</a:t>
            </a:r>
            <a:r>
              <a:rPr lang="de-DE" sz="1200" dirty="0" err="1"/>
              <a:t>www.ncbi.nlm.nih.gov</a:t>
            </a:r>
            <a:r>
              <a:rPr lang="de-DE" sz="1200" dirty="0"/>
              <a:t>/</a:t>
            </a:r>
            <a:r>
              <a:rPr lang="de-DE" sz="1200" dirty="0" err="1"/>
              <a:t>pubmed</a:t>
            </a:r>
            <a:r>
              <a:rPr lang="de-DE" sz="1200" dirty="0"/>
              <a:t>/17634566</a:t>
            </a:r>
          </a:p>
        </p:txBody>
      </p:sp>
      <p:sp>
        <p:nvSpPr>
          <p:cNvPr id="5" name="Textfeld 4"/>
          <p:cNvSpPr txBox="1"/>
          <p:nvPr/>
        </p:nvSpPr>
        <p:spPr>
          <a:xfrm>
            <a:off x="1143000" y="6697122"/>
            <a:ext cx="4981578" cy="1200329"/>
          </a:xfrm>
          <a:prstGeom prst="rect">
            <a:avLst/>
          </a:prstGeom>
          <a:noFill/>
        </p:spPr>
        <p:txBody>
          <a:bodyPr wrap="square" rtlCol="0">
            <a:spAutoFit/>
          </a:bodyPr>
          <a:lstStyle/>
          <a:p>
            <a:r>
              <a:rPr lang="de-DE" sz="1200" dirty="0" err="1"/>
              <a:t>Experiential</a:t>
            </a:r>
            <a:r>
              <a:rPr lang="de-DE" sz="1200" dirty="0"/>
              <a:t> </a:t>
            </a:r>
            <a:r>
              <a:rPr lang="de-DE" sz="1200" dirty="0" err="1"/>
              <a:t>and</a:t>
            </a:r>
            <a:r>
              <a:rPr lang="de-DE" sz="1200" dirty="0"/>
              <a:t> Narrative </a:t>
            </a:r>
            <a:r>
              <a:rPr lang="de-DE" sz="1200" dirty="0" err="1"/>
              <a:t>self</a:t>
            </a:r>
            <a:r>
              <a:rPr lang="de-DE" sz="1200" dirty="0"/>
              <a:t>-focus </a:t>
            </a:r>
            <a:r>
              <a:rPr lang="de-DE" sz="1200" dirty="0" err="1"/>
              <a:t>conditions</a:t>
            </a:r>
            <a:r>
              <a:rPr lang="de-DE" sz="1200" dirty="0"/>
              <a:t> in </a:t>
            </a:r>
            <a:r>
              <a:rPr lang="de-DE" sz="1200" dirty="0" err="1"/>
              <a:t>the</a:t>
            </a:r>
            <a:r>
              <a:rPr lang="de-DE" sz="1200" dirty="0"/>
              <a:t> </a:t>
            </a:r>
            <a:r>
              <a:rPr lang="de-DE" sz="1200" dirty="0" err="1"/>
              <a:t>novice</a:t>
            </a:r>
            <a:r>
              <a:rPr lang="de-DE" sz="1200" dirty="0"/>
              <a:t> (</a:t>
            </a:r>
            <a:r>
              <a:rPr lang="de-DE" sz="1200" dirty="0" err="1"/>
              <a:t>pre</a:t>
            </a:r>
            <a:r>
              <a:rPr lang="de-DE" sz="1200" dirty="0"/>
              <a:t> MT) </a:t>
            </a:r>
            <a:r>
              <a:rPr lang="de-DE" sz="1200" dirty="0" err="1"/>
              <a:t>group</a:t>
            </a:r>
            <a:r>
              <a:rPr lang="de-DE" sz="1200" dirty="0"/>
              <a:t>. (A) Areas </a:t>
            </a:r>
            <a:r>
              <a:rPr lang="de-DE" sz="1200" dirty="0" err="1"/>
              <a:t>of</a:t>
            </a:r>
            <a:r>
              <a:rPr lang="de-DE" sz="1200" dirty="0"/>
              <a:t> </a:t>
            </a:r>
            <a:r>
              <a:rPr lang="de-DE" sz="1200" dirty="0" err="1"/>
              <a:t>greater</a:t>
            </a:r>
            <a:r>
              <a:rPr lang="de-DE" sz="1200" dirty="0"/>
              <a:t> </a:t>
            </a:r>
            <a:r>
              <a:rPr lang="de-DE" sz="1200" dirty="0" err="1"/>
              <a:t>association</a:t>
            </a:r>
            <a:r>
              <a:rPr lang="de-DE" sz="1200" dirty="0"/>
              <a:t> </a:t>
            </a:r>
            <a:r>
              <a:rPr lang="de-DE" sz="1200" dirty="0" err="1"/>
              <a:t>with</a:t>
            </a:r>
            <a:r>
              <a:rPr lang="de-DE" sz="1200" dirty="0"/>
              <a:t> </a:t>
            </a:r>
            <a:r>
              <a:rPr lang="de-DE" sz="1200" dirty="0" err="1"/>
              <a:t>the</a:t>
            </a:r>
            <a:r>
              <a:rPr lang="de-DE" sz="1200" dirty="0"/>
              <a:t> Narrative </a:t>
            </a:r>
            <a:r>
              <a:rPr lang="de-DE" sz="1200" dirty="0" err="1"/>
              <a:t>condition</a:t>
            </a:r>
            <a:r>
              <a:rPr lang="de-DE" sz="1200" dirty="0"/>
              <a:t> (Narrative &gt; </a:t>
            </a:r>
            <a:r>
              <a:rPr lang="de-DE" sz="1200" dirty="0" err="1"/>
              <a:t>Experiential</a:t>
            </a:r>
            <a:r>
              <a:rPr lang="de-DE" sz="1200" dirty="0"/>
              <a:t>) </a:t>
            </a:r>
            <a:r>
              <a:rPr lang="de-DE" sz="1200" dirty="0" err="1"/>
              <a:t>are</a:t>
            </a:r>
            <a:r>
              <a:rPr lang="de-DE" sz="1200" dirty="0"/>
              <a:t> in </a:t>
            </a:r>
            <a:r>
              <a:rPr lang="de-DE" sz="1200" dirty="0" err="1"/>
              <a:t>blue</a:t>
            </a:r>
            <a:r>
              <a:rPr lang="de-DE" sz="1200" dirty="0"/>
              <a:t>, </a:t>
            </a:r>
            <a:r>
              <a:rPr lang="de-DE" sz="1200" dirty="0" err="1"/>
              <a:t>and</a:t>
            </a:r>
            <a:r>
              <a:rPr lang="de-DE" sz="1200" dirty="0"/>
              <a:t> (B) </a:t>
            </a:r>
            <a:r>
              <a:rPr lang="de-DE" sz="1200" dirty="0" err="1"/>
              <a:t>areas</a:t>
            </a:r>
            <a:r>
              <a:rPr lang="de-DE" sz="1200" dirty="0"/>
              <a:t> </a:t>
            </a:r>
            <a:r>
              <a:rPr lang="de-DE" sz="1200" dirty="0" err="1"/>
              <a:t>of</a:t>
            </a:r>
            <a:r>
              <a:rPr lang="de-DE" sz="1200" dirty="0"/>
              <a:t> </a:t>
            </a:r>
            <a:r>
              <a:rPr lang="de-DE" sz="1200" dirty="0" err="1"/>
              <a:t>greater</a:t>
            </a:r>
            <a:r>
              <a:rPr lang="de-DE" sz="1200" dirty="0"/>
              <a:t> </a:t>
            </a:r>
            <a:r>
              <a:rPr lang="de-DE" sz="1200" dirty="0" err="1"/>
              <a:t>association</a:t>
            </a:r>
            <a:r>
              <a:rPr lang="de-DE" sz="1200" dirty="0"/>
              <a:t> </a:t>
            </a:r>
            <a:r>
              <a:rPr lang="de-DE" sz="1200" dirty="0" err="1"/>
              <a:t>with</a:t>
            </a:r>
            <a:r>
              <a:rPr lang="de-DE" sz="1200" dirty="0"/>
              <a:t> </a:t>
            </a:r>
            <a:r>
              <a:rPr lang="de-DE" sz="1200" dirty="0" err="1"/>
              <a:t>the</a:t>
            </a:r>
            <a:r>
              <a:rPr lang="de-DE" sz="1200" dirty="0"/>
              <a:t> </a:t>
            </a:r>
            <a:r>
              <a:rPr lang="de-DE" sz="1200" dirty="0" err="1"/>
              <a:t>Experiential</a:t>
            </a:r>
            <a:r>
              <a:rPr lang="de-DE" sz="1200" dirty="0"/>
              <a:t> </a:t>
            </a:r>
            <a:r>
              <a:rPr lang="de-DE" sz="1200" dirty="0" err="1"/>
              <a:t>condition</a:t>
            </a:r>
            <a:r>
              <a:rPr lang="de-DE" sz="1200" dirty="0"/>
              <a:t> </a:t>
            </a:r>
            <a:r>
              <a:rPr lang="de-DE" sz="1200" b="1" dirty="0"/>
              <a:t>...</a:t>
            </a:r>
            <a:endParaRPr lang="de-DE" sz="1200" dirty="0"/>
          </a:p>
          <a:p>
            <a:endParaRPr lang="de-DE" sz="1200" dirty="0" smtClean="0"/>
          </a:p>
          <a:p>
            <a:r>
              <a:rPr lang="de-DE" sz="1200" dirty="0"/>
              <a:t>http://</a:t>
            </a:r>
            <a:r>
              <a:rPr lang="de-DE" sz="1200" dirty="0" err="1"/>
              <a:t>www.ncbi.nlm.nih.gov</a:t>
            </a:r>
            <a:r>
              <a:rPr lang="de-DE" sz="1200" dirty="0"/>
              <a:t>/</a:t>
            </a:r>
            <a:r>
              <a:rPr lang="de-DE" sz="1200" dirty="0" err="1"/>
              <a:t>pmc</a:t>
            </a:r>
            <a:r>
              <a:rPr lang="de-DE" sz="1200" dirty="0"/>
              <a:t>/</a:t>
            </a:r>
            <a:r>
              <a:rPr lang="de-DE" sz="1200" dirty="0" err="1"/>
              <a:t>articles</a:t>
            </a:r>
            <a:r>
              <a:rPr lang="de-DE" sz="1200" dirty="0"/>
              <a:t>/PMC2566754/</a:t>
            </a:r>
          </a:p>
        </p:txBody>
      </p:sp>
      <p:sp>
        <p:nvSpPr>
          <p:cNvPr id="9" name="Rechteck 8"/>
          <p:cNvSpPr/>
          <p:nvPr/>
        </p:nvSpPr>
        <p:spPr>
          <a:xfrm>
            <a:off x="380565" y="7943671"/>
            <a:ext cx="6538521" cy="1200329"/>
          </a:xfrm>
          <a:prstGeom prst="rect">
            <a:avLst/>
          </a:prstGeom>
        </p:spPr>
        <p:txBody>
          <a:bodyPr wrap="square">
            <a:spAutoFit/>
          </a:bodyPr>
          <a:lstStyle/>
          <a:p>
            <a:r>
              <a:rPr lang="de-DE" sz="1200" dirty="0"/>
              <a:t>On </a:t>
            </a:r>
            <a:r>
              <a:rPr lang="de-DE" sz="1200" dirty="0" err="1"/>
              <a:t>the</a:t>
            </a:r>
            <a:r>
              <a:rPr lang="de-DE" sz="1200" dirty="0"/>
              <a:t> </a:t>
            </a:r>
            <a:r>
              <a:rPr lang="de-DE" sz="1200" dirty="0" err="1"/>
              <a:t>other</a:t>
            </a:r>
            <a:r>
              <a:rPr lang="de-DE" sz="1200" dirty="0"/>
              <a:t> </a:t>
            </a:r>
            <a:r>
              <a:rPr lang="de-DE" sz="1200" dirty="0" err="1"/>
              <a:t>hand</a:t>
            </a:r>
            <a:r>
              <a:rPr lang="de-DE" sz="1200" dirty="0"/>
              <a:t>, </a:t>
            </a:r>
            <a:r>
              <a:rPr lang="de-DE" sz="1200" dirty="0" err="1"/>
              <a:t>for</a:t>
            </a:r>
            <a:r>
              <a:rPr lang="de-DE" sz="1200" dirty="0"/>
              <a:t> </a:t>
            </a:r>
            <a:r>
              <a:rPr lang="de-DE" sz="1200" dirty="0" err="1"/>
              <a:t>beginners</a:t>
            </a:r>
            <a:r>
              <a:rPr lang="de-DE" sz="1200" dirty="0"/>
              <a:t> relative </a:t>
            </a:r>
            <a:r>
              <a:rPr lang="de-DE" sz="1200" dirty="0" err="1"/>
              <a:t>to</a:t>
            </a:r>
            <a:r>
              <a:rPr lang="de-DE" sz="1200" dirty="0"/>
              <a:t> </a:t>
            </a:r>
            <a:r>
              <a:rPr lang="de-DE" sz="1200" dirty="0" err="1"/>
              <a:t>experienced</a:t>
            </a:r>
            <a:r>
              <a:rPr lang="de-DE" sz="1200" dirty="0"/>
              <a:t> </a:t>
            </a:r>
            <a:r>
              <a:rPr lang="de-DE" sz="1200" dirty="0" err="1"/>
              <a:t>meditators</a:t>
            </a:r>
            <a:r>
              <a:rPr lang="de-DE" sz="1200" dirty="0"/>
              <a:t>, </a:t>
            </a:r>
            <a:r>
              <a:rPr lang="de-DE" sz="1200" dirty="0" err="1"/>
              <a:t>mindfulness</a:t>
            </a:r>
            <a:r>
              <a:rPr lang="de-DE" sz="1200" dirty="0"/>
              <a:t> </a:t>
            </a:r>
            <a:r>
              <a:rPr lang="de-DE" sz="1200" dirty="0" err="1"/>
              <a:t>induced</a:t>
            </a:r>
            <a:r>
              <a:rPr lang="de-DE" sz="1200" dirty="0"/>
              <a:t> a down-regulation </a:t>
            </a:r>
            <a:r>
              <a:rPr lang="de-DE" sz="1200" dirty="0" err="1"/>
              <a:t>of</a:t>
            </a:r>
            <a:r>
              <a:rPr lang="de-DE" sz="1200" dirty="0"/>
              <a:t> </a:t>
            </a:r>
            <a:r>
              <a:rPr lang="de-DE" sz="1200" dirty="0" err="1"/>
              <a:t>the</a:t>
            </a:r>
            <a:r>
              <a:rPr lang="de-DE" sz="1200" dirty="0"/>
              <a:t> </a:t>
            </a:r>
            <a:r>
              <a:rPr lang="de-DE" sz="1200" dirty="0" err="1"/>
              <a:t>left</a:t>
            </a:r>
            <a:r>
              <a:rPr lang="de-DE" sz="1200" dirty="0"/>
              <a:t> </a:t>
            </a:r>
            <a:r>
              <a:rPr lang="de-DE" sz="1200" dirty="0" err="1"/>
              <a:t>amygdala</a:t>
            </a:r>
            <a:r>
              <a:rPr lang="de-DE" sz="1200" dirty="0"/>
              <a:t> </a:t>
            </a:r>
            <a:r>
              <a:rPr lang="de-DE" sz="1200" dirty="0" err="1"/>
              <a:t>during</a:t>
            </a:r>
            <a:r>
              <a:rPr lang="de-DE" sz="1200" dirty="0"/>
              <a:t> emotional </a:t>
            </a:r>
            <a:r>
              <a:rPr lang="de-DE" sz="1200" dirty="0" err="1"/>
              <a:t>processing</a:t>
            </a:r>
            <a:r>
              <a:rPr lang="de-DE" sz="1200" dirty="0"/>
              <a:t>. These </a:t>
            </a:r>
            <a:r>
              <a:rPr lang="de-DE" sz="1200" dirty="0" err="1"/>
              <a:t>findings</a:t>
            </a:r>
            <a:r>
              <a:rPr lang="de-DE" sz="1200" dirty="0"/>
              <a:t> </a:t>
            </a:r>
            <a:r>
              <a:rPr lang="de-DE" sz="1200" dirty="0" err="1"/>
              <a:t>suggest</a:t>
            </a:r>
            <a:r>
              <a:rPr lang="de-DE" sz="1200" dirty="0"/>
              <a:t> </a:t>
            </a:r>
            <a:r>
              <a:rPr lang="de-DE" sz="1200" dirty="0" err="1"/>
              <a:t>that</a:t>
            </a:r>
            <a:r>
              <a:rPr lang="de-DE" sz="1200" dirty="0"/>
              <a:t> </a:t>
            </a:r>
            <a:r>
              <a:rPr lang="de-DE" sz="1200" dirty="0" err="1"/>
              <a:t>the</a:t>
            </a:r>
            <a:r>
              <a:rPr lang="de-DE" sz="1200" dirty="0"/>
              <a:t> </a:t>
            </a:r>
            <a:r>
              <a:rPr lang="de-DE" sz="1200" dirty="0" err="1"/>
              <a:t>long</a:t>
            </a:r>
            <a:r>
              <a:rPr lang="de-DE" sz="1200" dirty="0"/>
              <a:t>-term </a:t>
            </a:r>
            <a:r>
              <a:rPr lang="de-DE" sz="1200" dirty="0" err="1"/>
              <a:t>practice</a:t>
            </a:r>
            <a:r>
              <a:rPr lang="de-DE" sz="1200" dirty="0"/>
              <a:t> </a:t>
            </a:r>
            <a:r>
              <a:rPr lang="de-DE" sz="1200" dirty="0" err="1"/>
              <a:t>of</a:t>
            </a:r>
            <a:r>
              <a:rPr lang="de-DE" sz="1200" dirty="0"/>
              <a:t> </a:t>
            </a:r>
            <a:r>
              <a:rPr lang="de-DE" sz="1200" dirty="0" err="1"/>
              <a:t>mindfulness</a:t>
            </a:r>
            <a:r>
              <a:rPr lang="de-DE" sz="1200" dirty="0"/>
              <a:t> </a:t>
            </a:r>
            <a:r>
              <a:rPr lang="de-DE" sz="1200" dirty="0" err="1"/>
              <a:t>leads</a:t>
            </a:r>
            <a:r>
              <a:rPr lang="de-DE" sz="1200" dirty="0"/>
              <a:t> </a:t>
            </a:r>
            <a:r>
              <a:rPr lang="de-DE" sz="1200" dirty="0" err="1"/>
              <a:t>to</a:t>
            </a:r>
            <a:r>
              <a:rPr lang="de-DE" sz="1200" dirty="0"/>
              <a:t> emotional </a:t>
            </a:r>
            <a:r>
              <a:rPr lang="de-DE" sz="1200" dirty="0" err="1"/>
              <a:t>stability</a:t>
            </a:r>
            <a:r>
              <a:rPr lang="de-DE" sz="1200" dirty="0"/>
              <a:t> </a:t>
            </a:r>
            <a:r>
              <a:rPr lang="de-DE" sz="1200" dirty="0" err="1"/>
              <a:t>by</a:t>
            </a:r>
            <a:r>
              <a:rPr lang="de-DE" sz="1200" dirty="0"/>
              <a:t> </a:t>
            </a:r>
            <a:r>
              <a:rPr lang="de-DE" sz="1200" dirty="0" err="1"/>
              <a:t>promoting</a:t>
            </a:r>
            <a:r>
              <a:rPr lang="de-DE" sz="1200" dirty="0"/>
              <a:t> </a:t>
            </a:r>
            <a:r>
              <a:rPr lang="de-DE" sz="1200" dirty="0" err="1"/>
              <a:t>acceptance</a:t>
            </a:r>
            <a:r>
              <a:rPr lang="de-DE" sz="1200" dirty="0"/>
              <a:t> </a:t>
            </a:r>
            <a:r>
              <a:rPr lang="de-DE" sz="1200" dirty="0" err="1"/>
              <a:t>of</a:t>
            </a:r>
            <a:r>
              <a:rPr lang="de-DE" sz="1200" dirty="0"/>
              <a:t> emotional </a:t>
            </a:r>
            <a:r>
              <a:rPr lang="de-DE" sz="1200" dirty="0" err="1"/>
              <a:t>states</a:t>
            </a:r>
            <a:r>
              <a:rPr lang="de-DE" sz="1200" dirty="0"/>
              <a:t> </a:t>
            </a:r>
            <a:r>
              <a:rPr lang="de-DE" sz="1200" dirty="0" err="1"/>
              <a:t>and</a:t>
            </a:r>
            <a:r>
              <a:rPr lang="de-DE" sz="1200" dirty="0"/>
              <a:t> </a:t>
            </a:r>
            <a:r>
              <a:rPr lang="de-DE" sz="1200" dirty="0" err="1"/>
              <a:t>enhanced</a:t>
            </a:r>
            <a:r>
              <a:rPr lang="de-DE" sz="1200" dirty="0"/>
              <a:t> </a:t>
            </a:r>
            <a:r>
              <a:rPr lang="de-DE" sz="1200" dirty="0" err="1"/>
              <a:t>present</a:t>
            </a:r>
            <a:r>
              <a:rPr lang="de-DE" sz="1200" dirty="0"/>
              <a:t>-moment </a:t>
            </a:r>
            <a:r>
              <a:rPr lang="de-DE" sz="1200" dirty="0" err="1"/>
              <a:t>awareness</a:t>
            </a:r>
            <a:r>
              <a:rPr lang="de-DE" sz="1200" dirty="0"/>
              <a:t>, </a:t>
            </a:r>
            <a:r>
              <a:rPr lang="de-DE" sz="1200" dirty="0" err="1"/>
              <a:t>rather</a:t>
            </a:r>
            <a:r>
              <a:rPr lang="de-DE" sz="1200" dirty="0"/>
              <a:t> </a:t>
            </a:r>
            <a:r>
              <a:rPr lang="de-DE" sz="1200" dirty="0" err="1"/>
              <a:t>than</a:t>
            </a:r>
            <a:r>
              <a:rPr lang="de-DE" sz="1200" dirty="0"/>
              <a:t> </a:t>
            </a:r>
            <a:r>
              <a:rPr lang="de-DE" sz="1200" dirty="0" err="1"/>
              <a:t>by</a:t>
            </a:r>
            <a:r>
              <a:rPr lang="de-DE" sz="1200" dirty="0"/>
              <a:t> </a:t>
            </a:r>
            <a:r>
              <a:rPr lang="de-DE" sz="1200" dirty="0" err="1"/>
              <a:t>eliciting</a:t>
            </a:r>
            <a:r>
              <a:rPr lang="de-DE" sz="1200" dirty="0"/>
              <a:t> </a:t>
            </a:r>
            <a:r>
              <a:rPr lang="de-DE" sz="1200" dirty="0" err="1"/>
              <a:t>control</a:t>
            </a:r>
            <a:r>
              <a:rPr lang="de-DE" sz="1200" dirty="0"/>
              <a:t> </a:t>
            </a:r>
            <a:r>
              <a:rPr lang="de-DE" sz="1200" dirty="0" err="1"/>
              <a:t>over</a:t>
            </a:r>
            <a:r>
              <a:rPr lang="de-DE" sz="1200" dirty="0"/>
              <a:t> </a:t>
            </a:r>
            <a:r>
              <a:rPr lang="de-DE" sz="1200" dirty="0" err="1"/>
              <a:t>low</a:t>
            </a:r>
            <a:r>
              <a:rPr lang="de-DE" sz="1200" dirty="0"/>
              <a:t>-level </a:t>
            </a:r>
            <a:r>
              <a:rPr lang="de-DE" sz="1200" dirty="0" err="1"/>
              <a:t>affective</a:t>
            </a:r>
            <a:r>
              <a:rPr lang="de-DE" sz="1200" dirty="0"/>
              <a:t> </a:t>
            </a:r>
            <a:r>
              <a:rPr lang="de-DE" sz="1200" dirty="0" err="1"/>
              <a:t>cerebral</a:t>
            </a:r>
            <a:r>
              <a:rPr lang="de-DE" sz="1200" dirty="0"/>
              <a:t> </a:t>
            </a:r>
            <a:r>
              <a:rPr lang="de-DE" sz="1200" dirty="0" err="1"/>
              <a:t>systems</a:t>
            </a:r>
            <a:r>
              <a:rPr lang="de-DE" sz="1200" dirty="0"/>
              <a:t> </a:t>
            </a:r>
            <a:r>
              <a:rPr lang="de-DE" sz="1200" dirty="0" err="1"/>
              <a:t>from</a:t>
            </a:r>
            <a:r>
              <a:rPr lang="de-DE" sz="1200" dirty="0"/>
              <a:t> </a:t>
            </a:r>
            <a:r>
              <a:rPr lang="de-DE" sz="1200" dirty="0" err="1"/>
              <a:t>higher</a:t>
            </a:r>
            <a:r>
              <a:rPr lang="de-DE" sz="1200" dirty="0"/>
              <a:t>-order </a:t>
            </a:r>
            <a:r>
              <a:rPr lang="de-DE" sz="1200" dirty="0" err="1"/>
              <a:t>cortical</a:t>
            </a:r>
            <a:r>
              <a:rPr lang="de-DE" sz="1200" dirty="0"/>
              <a:t> </a:t>
            </a:r>
            <a:r>
              <a:rPr lang="de-DE" sz="1200" dirty="0" err="1"/>
              <a:t>brain</a:t>
            </a:r>
            <a:r>
              <a:rPr lang="de-DE" sz="1200" dirty="0"/>
              <a:t> </a:t>
            </a:r>
            <a:r>
              <a:rPr lang="de-DE" sz="1200" dirty="0" err="1"/>
              <a:t>regions</a:t>
            </a:r>
            <a:r>
              <a:rPr lang="de-DE" sz="1200" dirty="0"/>
              <a:t>. These </a:t>
            </a:r>
            <a:r>
              <a:rPr lang="de-DE" sz="1200" dirty="0" err="1"/>
              <a:t>results</a:t>
            </a:r>
            <a:r>
              <a:rPr lang="de-DE" sz="1200" dirty="0"/>
              <a:t> </a:t>
            </a:r>
            <a:r>
              <a:rPr lang="de-DE" sz="1200" dirty="0" err="1"/>
              <a:t>have</a:t>
            </a:r>
            <a:r>
              <a:rPr lang="de-DE" sz="1200" dirty="0"/>
              <a:t> </a:t>
            </a:r>
            <a:r>
              <a:rPr lang="de-DE" sz="1200" dirty="0" err="1"/>
              <a:t>implications</a:t>
            </a:r>
            <a:r>
              <a:rPr lang="de-DE" sz="1200" dirty="0"/>
              <a:t> </a:t>
            </a:r>
            <a:r>
              <a:rPr lang="de-DE" sz="1200" dirty="0" err="1"/>
              <a:t>for</a:t>
            </a:r>
            <a:r>
              <a:rPr lang="de-DE" sz="1200" dirty="0"/>
              <a:t> </a:t>
            </a:r>
            <a:r>
              <a:rPr lang="de-DE" sz="1200" dirty="0" err="1"/>
              <a:t>affect-related</a:t>
            </a:r>
            <a:r>
              <a:rPr lang="de-DE" sz="1200" dirty="0"/>
              <a:t> </a:t>
            </a:r>
            <a:r>
              <a:rPr lang="de-DE" sz="1200" dirty="0" err="1"/>
              <a:t>psychological</a:t>
            </a:r>
            <a:r>
              <a:rPr lang="de-DE" sz="1200" dirty="0"/>
              <a:t> </a:t>
            </a:r>
            <a:r>
              <a:rPr lang="de-DE" sz="1200" dirty="0" err="1"/>
              <a:t>disorders</a:t>
            </a:r>
            <a:r>
              <a:rPr lang="de-DE" sz="1200" dirty="0"/>
              <a:t>.</a:t>
            </a:r>
          </a:p>
        </p:txBody>
      </p:sp>
    </p:spTree>
    <p:extLst>
      <p:ext uri="{BB962C8B-B14F-4D97-AF65-F5344CB8AC3E}">
        <p14:creationId xmlns:p14="http://schemas.microsoft.com/office/powerpoint/2010/main" val="296438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092D6535-EBC5-4AA1-A874-E1E87B76DC48}" type="slidenum">
              <a:rPr lang="de-DE" smtClean="0"/>
              <a:t>9</a:t>
            </a:fld>
            <a:endParaRPr lang="de-DE"/>
          </a:p>
        </p:txBody>
      </p:sp>
    </p:spTree>
    <p:extLst>
      <p:ext uri="{BB962C8B-B14F-4D97-AF65-F5344CB8AC3E}">
        <p14:creationId xmlns:p14="http://schemas.microsoft.com/office/powerpoint/2010/main" val="3500547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Ask</a:t>
            </a:r>
            <a:r>
              <a:rPr lang="de-DE" dirty="0" smtClean="0"/>
              <a:t> </a:t>
            </a:r>
            <a:r>
              <a:rPr lang="de-DE" dirty="0" err="1" smtClean="0"/>
              <a:t>participants</a:t>
            </a:r>
            <a:r>
              <a:rPr lang="de-DE" dirty="0" smtClean="0"/>
              <a:t> a </a:t>
            </a:r>
            <a:r>
              <a:rPr lang="de-DE" dirty="0" err="1" smtClean="0"/>
              <a:t>number</a:t>
            </a:r>
            <a:r>
              <a:rPr lang="de-DE" dirty="0" smtClean="0"/>
              <a:t> </a:t>
            </a:r>
            <a:r>
              <a:rPr lang="de-DE" dirty="0" err="1" smtClean="0"/>
              <a:t>of</a:t>
            </a:r>
            <a:r>
              <a:rPr lang="de-DE" dirty="0" smtClean="0"/>
              <a:t> </a:t>
            </a:r>
            <a:r>
              <a:rPr lang="de-DE" dirty="0" err="1" smtClean="0"/>
              <a:t>questions</a:t>
            </a:r>
            <a:r>
              <a:rPr lang="de-DE" dirty="0" smtClean="0"/>
              <a:t>:</a:t>
            </a:r>
          </a:p>
          <a:p>
            <a:r>
              <a:rPr lang="de-DE" dirty="0" err="1" smtClean="0"/>
              <a:t>How</a:t>
            </a:r>
            <a:r>
              <a:rPr lang="de-DE" dirty="0" smtClean="0"/>
              <a:t> </a:t>
            </a:r>
            <a:r>
              <a:rPr lang="de-DE" dirty="0" err="1" smtClean="0"/>
              <a:t>did</a:t>
            </a:r>
            <a:r>
              <a:rPr lang="de-DE" dirty="0" smtClean="0"/>
              <a:t> time </a:t>
            </a:r>
            <a:r>
              <a:rPr lang="de-DE" dirty="0" err="1" smtClean="0"/>
              <a:t>feel</a:t>
            </a:r>
            <a:r>
              <a:rPr lang="de-DE" dirty="0" smtClean="0"/>
              <a:t> like.</a:t>
            </a:r>
          </a:p>
          <a:p>
            <a:r>
              <a:rPr lang="de-DE" dirty="0" err="1" smtClean="0"/>
              <a:t>What</a:t>
            </a:r>
            <a:r>
              <a:rPr lang="de-DE" dirty="0" smtClean="0"/>
              <a:t> </a:t>
            </a:r>
            <a:r>
              <a:rPr lang="de-DE" dirty="0" err="1" smtClean="0"/>
              <a:t>did</a:t>
            </a:r>
            <a:r>
              <a:rPr lang="de-DE" dirty="0" smtClean="0"/>
              <a:t> </a:t>
            </a:r>
            <a:r>
              <a:rPr lang="de-DE" dirty="0" err="1" smtClean="0"/>
              <a:t>they</a:t>
            </a:r>
            <a:r>
              <a:rPr lang="de-DE" dirty="0" smtClean="0"/>
              <a:t> </a:t>
            </a:r>
            <a:r>
              <a:rPr lang="de-DE" dirty="0" err="1" smtClean="0"/>
              <a:t>notice</a:t>
            </a:r>
            <a:r>
              <a:rPr lang="de-DE" dirty="0" smtClean="0"/>
              <a:t>?</a:t>
            </a:r>
          </a:p>
          <a:p>
            <a:r>
              <a:rPr lang="de-DE" dirty="0" err="1" smtClean="0"/>
              <a:t>What</a:t>
            </a:r>
            <a:r>
              <a:rPr lang="de-DE" baseline="0" dirty="0" smtClean="0"/>
              <a:t> </a:t>
            </a:r>
            <a:r>
              <a:rPr lang="de-DE" baseline="0" dirty="0" err="1" smtClean="0"/>
              <a:t>did</a:t>
            </a:r>
            <a:r>
              <a:rPr lang="de-DE" baseline="0" dirty="0" smtClean="0"/>
              <a:t> </a:t>
            </a:r>
            <a:r>
              <a:rPr lang="de-DE" baseline="0" dirty="0" err="1" smtClean="0"/>
              <a:t>they</a:t>
            </a:r>
            <a:r>
              <a:rPr lang="de-DE" baseline="0" dirty="0" smtClean="0"/>
              <a:t> </a:t>
            </a:r>
            <a:r>
              <a:rPr lang="de-DE" baseline="0" dirty="0" err="1" smtClean="0"/>
              <a:t>notice</a:t>
            </a:r>
            <a:r>
              <a:rPr lang="de-DE" baseline="0" dirty="0" smtClean="0"/>
              <a:t> </a:t>
            </a:r>
            <a:r>
              <a:rPr lang="de-DE" baseline="0" dirty="0" err="1" smtClean="0"/>
              <a:t>about</a:t>
            </a:r>
            <a:r>
              <a:rPr lang="de-DE" baseline="0" dirty="0" smtClean="0"/>
              <a:t> </a:t>
            </a:r>
            <a:r>
              <a:rPr lang="de-DE" baseline="0" dirty="0" err="1" smtClean="0"/>
              <a:t>other</a:t>
            </a:r>
            <a:r>
              <a:rPr lang="de-DE" baseline="0" dirty="0" smtClean="0"/>
              <a:t> </a:t>
            </a:r>
            <a:r>
              <a:rPr lang="de-DE" baseline="0" dirty="0" err="1" smtClean="0"/>
              <a:t>people</a:t>
            </a:r>
            <a:r>
              <a:rPr lang="de-DE" baseline="0" dirty="0" smtClean="0"/>
              <a:t> </a:t>
            </a:r>
            <a:r>
              <a:rPr lang="de-DE" baseline="0" dirty="0" err="1" smtClean="0"/>
              <a:t>around</a:t>
            </a:r>
            <a:r>
              <a:rPr lang="de-DE" baseline="0" dirty="0" smtClean="0"/>
              <a:t> </a:t>
            </a:r>
            <a:r>
              <a:rPr lang="de-DE" baseline="0" dirty="0" err="1" smtClean="0"/>
              <a:t>them</a:t>
            </a:r>
            <a:r>
              <a:rPr lang="de-DE" baseline="0" dirty="0" smtClean="0"/>
              <a:t>? </a:t>
            </a:r>
            <a:r>
              <a:rPr lang="de-DE" baseline="0" dirty="0" err="1" smtClean="0"/>
              <a:t>What</a:t>
            </a:r>
            <a:r>
              <a:rPr lang="de-DE" baseline="0" dirty="0" smtClean="0"/>
              <a:t> was </a:t>
            </a:r>
            <a:r>
              <a:rPr lang="de-DE" baseline="0" dirty="0" err="1" smtClean="0"/>
              <a:t>their</a:t>
            </a:r>
            <a:r>
              <a:rPr lang="de-DE" baseline="0" dirty="0" smtClean="0"/>
              <a:t> </a:t>
            </a:r>
            <a:r>
              <a:rPr lang="de-DE" baseline="0" dirty="0" err="1" smtClean="0"/>
              <a:t>posture</a:t>
            </a:r>
            <a:r>
              <a:rPr lang="de-DE" baseline="0" dirty="0" smtClean="0"/>
              <a:t>? </a:t>
            </a:r>
            <a:r>
              <a:rPr lang="de-DE" baseline="0" dirty="0" err="1" smtClean="0"/>
              <a:t>Did</a:t>
            </a:r>
            <a:r>
              <a:rPr lang="de-DE" baseline="0" dirty="0" smtClean="0"/>
              <a:t> </a:t>
            </a:r>
            <a:r>
              <a:rPr lang="de-DE" baseline="0" dirty="0" err="1" smtClean="0"/>
              <a:t>they</a:t>
            </a:r>
            <a:r>
              <a:rPr lang="de-DE" baseline="0" dirty="0" smtClean="0"/>
              <a:t> </a:t>
            </a:r>
            <a:r>
              <a:rPr lang="de-DE" baseline="0" dirty="0" err="1" smtClean="0"/>
              <a:t>generally</a:t>
            </a:r>
            <a:r>
              <a:rPr lang="de-DE" baseline="0" dirty="0" smtClean="0"/>
              <a:t> </a:t>
            </a:r>
            <a:r>
              <a:rPr lang="de-DE" baseline="0" dirty="0" err="1" smtClean="0"/>
              <a:t>have</a:t>
            </a:r>
            <a:r>
              <a:rPr lang="de-DE" baseline="0" dirty="0" smtClean="0"/>
              <a:t> </a:t>
            </a:r>
            <a:r>
              <a:rPr lang="de-DE" baseline="0" dirty="0" err="1" smtClean="0"/>
              <a:t>their</a:t>
            </a:r>
            <a:r>
              <a:rPr lang="de-DE" baseline="0" dirty="0" smtClean="0"/>
              <a:t> </a:t>
            </a:r>
            <a:r>
              <a:rPr lang="de-DE" baseline="0" dirty="0" err="1" smtClean="0"/>
              <a:t>gaze</a:t>
            </a:r>
            <a:r>
              <a:rPr lang="de-DE" baseline="0" dirty="0" smtClean="0"/>
              <a:t> down </a:t>
            </a:r>
            <a:r>
              <a:rPr lang="de-DE" baseline="0" dirty="0" err="1" smtClean="0"/>
              <a:t>or</a:t>
            </a:r>
            <a:r>
              <a:rPr lang="de-DE" baseline="0" dirty="0" smtClean="0"/>
              <a:t> at least </a:t>
            </a:r>
            <a:r>
              <a:rPr lang="de-DE" baseline="0" dirty="0" err="1" smtClean="0"/>
              <a:t>closed</a:t>
            </a:r>
            <a:r>
              <a:rPr lang="de-DE" baseline="0" dirty="0" smtClean="0"/>
              <a:t>? </a:t>
            </a:r>
            <a:r>
              <a:rPr lang="de-DE" baseline="0" dirty="0" err="1" smtClean="0"/>
              <a:t>Maybe</a:t>
            </a:r>
            <a:r>
              <a:rPr lang="de-DE" baseline="0" dirty="0" smtClean="0"/>
              <a:t> </a:t>
            </a:r>
            <a:r>
              <a:rPr lang="de-DE" baseline="0" dirty="0" err="1" smtClean="0"/>
              <a:t>their</a:t>
            </a:r>
            <a:r>
              <a:rPr lang="de-DE" baseline="0" dirty="0" smtClean="0"/>
              <a:t> </a:t>
            </a:r>
            <a:r>
              <a:rPr lang="de-DE" baseline="0" dirty="0" err="1" smtClean="0"/>
              <a:t>noticed</a:t>
            </a:r>
            <a:r>
              <a:rPr lang="de-DE" baseline="0" dirty="0" smtClean="0"/>
              <a:t> </a:t>
            </a:r>
            <a:r>
              <a:rPr lang="de-DE" baseline="0" dirty="0" err="1" smtClean="0"/>
              <a:t>how</a:t>
            </a:r>
            <a:r>
              <a:rPr lang="de-DE" baseline="0" dirty="0" smtClean="0"/>
              <a:t> </a:t>
            </a:r>
            <a:r>
              <a:rPr lang="de-DE" baseline="0" dirty="0" err="1" smtClean="0"/>
              <a:t>much</a:t>
            </a:r>
            <a:r>
              <a:rPr lang="de-DE" baseline="0" dirty="0" smtClean="0"/>
              <a:t> </a:t>
            </a:r>
            <a:r>
              <a:rPr lang="de-DE" baseline="0" dirty="0" err="1" smtClean="0"/>
              <a:t>people</a:t>
            </a:r>
            <a:r>
              <a:rPr lang="de-DE" baseline="0" dirty="0" smtClean="0"/>
              <a:t> </a:t>
            </a:r>
            <a:r>
              <a:rPr lang="de-DE" baseline="0" dirty="0" err="1" smtClean="0"/>
              <a:t>scurry</a:t>
            </a:r>
            <a:r>
              <a:rPr lang="de-DE" baseline="0" dirty="0" smtClean="0"/>
              <a:t> </a:t>
            </a:r>
            <a:r>
              <a:rPr lang="de-DE" baseline="0" dirty="0" err="1" smtClean="0"/>
              <a:t>around</a:t>
            </a:r>
            <a:r>
              <a:rPr lang="de-DE" baseline="0" dirty="0" smtClean="0"/>
              <a:t> </a:t>
            </a:r>
            <a:r>
              <a:rPr lang="de-DE" baseline="0" dirty="0" err="1" smtClean="0"/>
              <a:t>with</a:t>
            </a:r>
            <a:r>
              <a:rPr lang="de-DE" baseline="0" dirty="0" smtClean="0"/>
              <a:t> </a:t>
            </a:r>
            <a:r>
              <a:rPr lang="de-DE" baseline="0" dirty="0" err="1" smtClean="0"/>
              <a:t>their</a:t>
            </a:r>
            <a:r>
              <a:rPr lang="de-DE" baseline="0" dirty="0" smtClean="0"/>
              <a:t> </a:t>
            </a:r>
            <a:r>
              <a:rPr lang="de-DE" baseline="0" dirty="0" err="1" smtClean="0"/>
              <a:t>head</a:t>
            </a:r>
            <a:r>
              <a:rPr lang="de-DE" baseline="0" dirty="0" smtClean="0"/>
              <a:t> down.  </a:t>
            </a:r>
          </a:p>
          <a:p>
            <a:r>
              <a:rPr lang="de-DE" baseline="0" dirty="0" err="1" smtClean="0"/>
              <a:t>What</a:t>
            </a:r>
            <a:r>
              <a:rPr lang="de-DE" baseline="0" dirty="0" smtClean="0"/>
              <a:t> </a:t>
            </a:r>
            <a:r>
              <a:rPr lang="de-DE" baseline="0" dirty="0" err="1" smtClean="0"/>
              <a:t>happened</a:t>
            </a:r>
            <a:r>
              <a:rPr lang="de-DE" baseline="0" dirty="0" smtClean="0"/>
              <a:t> </a:t>
            </a:r>
            <a:r>
              <a:rPr lang="de-DE" baseline="0" dirty="0" err="1" smtClean="0"/>
              <a:t>when</a:t>
            </a:r>
            <a:r>
              <a:rPr lang="de-DE" baseline="0" dirty="0" smtClean="0"/>
              <a:t> </a:t>
            </a:r>
            <a:r>
              <a:rPr lang="de-DE" baseline="0" dirty="0" err="1" smtClean="0"/>
              <a:t>the</a:t>
            </a:r>
            <a:r>
              <a:rPr lang="de-DE" baseline="0" dirty="0" smtClean="0"/>
              <a:t> </a:t>
            </a:r>
            <a:r>
              <a:rPr lang="de-DE" baseline="0" dirty="0" err="1" smtClean="0"/>
              <a:t>noticed</a:t>
            </a:r>
            <a:r>
              <a:rPr lang="de-DE" baseline="0" dirty="0" smtClean="0"/>
              <a:t> </a:t>
            </a:r>
            <a:r>
              <a:rPr lang="de-DE" baseline="0" dirty="0" err="1" smtClean="0"/>
              <a:t>their</a:t>
            </a:r>
            <a:r>
              <a:rPr lang="de-DE" baseline="0" dirty="0" smtClean="0"/>
              <a:t> </a:t>
            </a:r>
            <a:r>
              <a:rPr lang="de-DE" baseline="0" dirty="0" err="1" smtClean="0"/>
              <a:t>own</a:t>
            </a:r>
            <a:r>
              <a:rPr lang="de-DE" baseline="0" dirty="0" smtClean="0"/>
              <a:t> </a:t>
            </a:r>
            <a:r>
              <a:rPr lang="de-DE" baseline="0" dirty="0" err="1" smtClean="0"/>
              <a:t>senses</a:t>
            </a:r>
            <a:r>
              <a:rPr lang="de-DE" baseline="0" dirty="0" smtClean="0"/>
              <a:t>? </a:t>
            </a:r>
            <a:r>
              <a:rPr lang="de-DE" baseline="0" dirty="0" err="1" smtClean="0"/>
              <a:t>What</a:t>
            </a:r>
            <a:r>
              <a:rPr lang="de-DE" baseline="0" dirty="0" smtClean="0"/>
              <a:t> </a:t>
            </a:r>
            <a:r>
              <a:rPr lang="de-DE" baseline="0" dirty="0" err="1" smtClean="0"/>
              <a:t>happened</a:t>
            </a:r>
            <a:r>
              <a:rPr lang="de-DE" baseline="0" dirty="0" smtClean="0"/>
              <a:t> </a:t>
            </a:r>
            <a:r>
              <a:rPr lang="de-DE" baseline="0" dirty="0" err="1" smtClean="0"/>
              <a:t>to</a:t>
            </a:r>
            <a:r>
              <a:rPr lang="de-DE" baseline="0" dirty="0" smtClean="0"/>
              <a:t> </a:t>
            </a:r>
            <a:r>
              <a:rPr lang="de-DE" baseline="0" dirty="0" err="1" smtClean="0"/>
              <a:t>thinking</a:t>
            </a:r>
            <a:r>
              <a:rPr lang="de-DE" baseline="0" dirty="0" smtClean="0"/>
              <a:t>? (</a:t>
            </a:r>
            <a:r>
              <a:rPr lang="de-DE" baseline="0" dirty="0" err="1" smtClean="0"/>
              <a:t>opening</a:t>
            </a:r>
            <a:r>
              <a:rPr lang="de-DE" baseline="0" dirty="0" smtClean="0"/>
              <a:t> </a:t>
            </a:r>
            <a:r>
              <a:rPr lang="de-DE" baseline="0" dirty="0" err="1" smtClean="0"/>
              <a:t>senses</a:t>
            </a:r>
            <a:r>
              <a:rPr lang="de-DE" baseline="0" dirty="0" smtClean="0"/>
              <a:t> </a:t>
            </a:r>
            <a:r>
              <a:rPr lang="de-DE" baseline="0" dirty="0" err="1" smtClean="0"/>
              <a:t>activates</a:t>
            </a:r>
            <a:r>
              <a:rPr lang="de-DE" baseline="0" dirty="0" smtClean="0"/>
              <a:t> </a:t>
            </a:r>
            <a:r>
              <a:rPr lang="de-DE" baseline="0" dirty="0" err="1" smtClean="0"/>
              <a:t>our</a:t>
            </a:r>
            <a:r>
              <a:rPr lang="de-DE" baseline="0" dirty="0" smtClean="0"/>
              <a:t> </a:t>
            </a:r>
            <a:r>
              <a:rPr lang="de-DE" baseline="0" dirty="0" err="1" smtClean="0"/>
              <a:t>direct</a:t>
            </a:r>
            <a:r>
              <a:rPr lang="de-DE" baseline="0" dirty="0" smtClean="0"/>
              <a:t> </a:t>
            </a:r>
            <a:r>
              <a:rPr lang="de-DE" baseline="0" dirty="0" err="1" smtClean="0"/>
              <a:t>experience</a:t>
            </a:r>
            <a:r>
              <a:rPr lang="de-DE" baseline="0" dirty="0" smtClean="0"/>
              <a:t> </a:t>
            </a:r>
            <a:r>
              <a:rPr lang="de-DE" baseline="0" dirty="0" err="1" smtClean="0"/>
              <a:t>network</a:t>
            </a:r>
            <a:r>
              <a:rPr lang="de-DE" baseline="0" dirty="0" smtClean="0"/>
              <a:t> </a:t>
            </a:r>
            <a:r>
              <a:rPr lang="de-DE" baseline="0" dirty="0" err="1" smtClean="0"/>
              <a:t>and</a:t>
            </a:r>
            <a:r>
              <a:rPr lang="de-DE" baseline="0" dirty="0" smtClean="0"/>
              <a:t> </a:t>
            </a:r>
            <a:r>
              <a:rPr lang="de-DE" baseline="0" dirty="0" err="1" smtClean="0"/>
              <a:t>downregulates</a:t>
            </a:r>
            <a:r>
              <a:rPr lang="de-DE" baseline="0" dirty="0" smtClean="0"/>
              <a:t> </a:t>
            </a:r>
            <a:r>
              <a:rPr lang="de-DE" baseline="0" dirty="0" err="1" smtClean="0"/>
              <a:t>the</a:t>
            </a:r>
            <a:r>
              <a:rPr lang="de-DE" baseline="0" dirty="0" smtClean="0"/>
              <a:t> narrative </a:t>
            </a:r>
            <a:r>
              <a:rPr lang="de-DE" baseline="0" dirty="0" err="1" smtClean="0"/>
              <a:t>network</a:t>
            </a:r>
            <a:r>
              <a:rPr lang="de-DE" baseline="0" dirty="0" smtClean="0"/>
              <a:t>)</a:t>
            </a:r>
          </a:p>
          <a:p>
            <a:endParaRPr lang="de-DE" dirty="0" smtClean="0"/>
          </a:p>
          <a:p>
            <a:endParaRPr lang="de-DE" dirty="0"/>
          </a:p>
        </p:txBody>
      </p:sp>
      <p:sp>
        <p:nvSpPr>
          <p:cNvPr id="4" name="Foliennummernplatzhalter 3"/>
          <p:cNvSpPr>
            <a:spLocks noGrp="1"/>
          </p:cNvSpPr>
          <p:nvPr>
            <p:ph type="sldNum" sz="quarter" idx="10"/>
          </p:nvPr>
        </p:nvSpPr>
        <p:spPr/>
        <p:txBody>
          <a:bodyPr/>
          <a:lstStyle/>
          <a:p>
            <a:fld id="{092D6535-EBC5-4AA1-A874-E1E87B76DC48}" type="slidenum">
              <a:rPr lang="de-DE" smtClean="0"/>
              <a:t>11</a:t>
            </a:fld>
            <a:endParaRPr lang="de-DE"/>
          </a:p>
        </p:txBody>
      </p:sp>
    </p:spTree>
    <p:extLst>
      <p:ext uri="{BB962C8B-B14F-4D97-AF65-F5344CB8AC3E}">
        <p14:creationId xmlns:p14="http://schemas.microsoft.com/office/powerpoint/2010/main" val="1219171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dirty="0"/>
          </a:p>
        </p:txBody>
      </p:sp>
      <p:sp>
        <p:nvSpPr>
          <p:cNvPr id="3" name="Untertitel 2"/>
          <p:cNvSpPr>
            <a:spLocks noGrp="1"/>
          </p:cNvSpPr>
          <p:nvPr>
            <p:ph type="subTitle" idx="1"/>
          </p:nvPr>
        </p:nvSpPr>
        <p:spPr>
          <a:xfrm>
            <a:off x="1371600" y="3886200"/>
            <a:ext cx="6400800" cy="1752600"/>
          </a:xfrm>
        </p:spPr>
        <p:txBody>
          <a:bodyPr>
            <a:normAutofit/>
          </a:bodyPr>
          <a:lstStyle>
            <a:lvl1pPr marL="0" indent="0" algn="ctr">
              <a:lnSpc>
                <a:spcPct val="150000"/>
              </a:lnSpc>
              <a:buNone/>
              <a:defRPr sz="2000">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cxnSp>
        <p:nvCxnSpPr>
          <p:cNvPr id="5" name="Gerade Verbindung 4"/>
          <p:cNvCxnSpPr/>
          <p:nvPr/>
        </p:nvCxnSpPr>
        <p:spPr>
          <a:xfrm flipV="1">
            <a:off x="0" y="3642229"/>
            <a:ext cx="9144000" cy="1"/>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Ellipse 5"/>
          <p:cNvSpPr/>
          <p:nvPr/>
        </p:nvSpPr>
        <p:spPr>
          <a:xfrm>
            <a:off x="8812800" y="3567427"/>
            <a:ext cx="149605" cy="149605"/>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57845" y="6021288"/>
            <a:ext cx="2228310" cy="576000"/>
          </a:xfrm>
          <a:prstGeom prst="rect">
            <a:avLst/>
          </a:prstGeom>
        </p:spPr>
      </p:pic>
    </p:spTree>
    <p:extLst>
      <p:ext uri="{BB962C8B-B14F-4D97-AF65-F5344CB8AC3E}">
        <p14:creationId xmlns:p14="http://schemas.microsoft.com/office/powerpoint/2010/main" val="348819028"/>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pic>
        <p:nvPicPr>
          <p:cNvPr id="11" name="Grafik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000" y="6552000"/>
            <a:ext cx="381000" cy="252413"/>
          </a:xfrm>
          <a:prstGeom prst="rect">
            <a:avLst/>
          </a:prstGeom>
        </p:spPr>
      </p:pic>
      <p:cxnSp>
        <p:nvCxnSpPr>
          <p:cNvPr id="10" name="Gerade Verbindung 9"/>
          <p:cNvCxnSpPr/>
          <p:nvPr/>
        </p:nvCxnSpPr>
        <p:spPr>
          <a:xfrm>
            <a:off x="0" y="6453336"/>
            <a:ext cx="914940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Datumsplatzhalter 7"/>
          <p:cNvSpPr>
            <a:spLocks noGrp="1"/>
          </p:cNvSpPr>
          <p:nvPr>
            <p:ph type="dt" sz="half" idx="10"/>
          </p:nvPr>
        </p:nvSpPr>
        <p:spPr>
          <a:xfrm>
            <a:off x="7308304" y="6607308"/>
            <a:ext cx="864096" cy="285155"/>
          </a:xfrm>
          <a:prstGeom prst="rect">
            <a:avLst/>
          </a:prstGeom>
        </p:spPr>
        <p:txBody>
          <a:bodyPr/>
          <a:lstStyle>
            <a:lvl1pPr>
              <a:defRPr>
                <a:solidFill>
                  <a:schemeClr val="bg1">
                    <a:lumMod val="50000"/>
                  </a:schemeClr>
                </a:solidFill>
              </a:defRPr>
            </a:lvl1pPr>
          </a:lstStyle>
          <a:p>
            <a:fld id="{D5FE51AF-BC1F-41E0-AD6B-1A6706C8A94F}" type="datetime1">
              <a:rPr lang="de-DE" smtClean="0"/>
              <a:t>13/06/16</a:t>
            </a:fld>
            <a:endParaRPr lang="de-DE"/>
          </a:p>
        </p:txBody>
      </p:sp>
      <p:sp>
        <p:nvSpPr>
          <p:cNvPr id="17" name="Fußzeilenplatzhalter 8"/>
          <p:cNvSpPr>
            <a:spLocks noGrp="1"/>
          </p:cNvSpPr>
          <p:nvPr>
            <p:ph type="ftr" sz="quarter" idx="11"/>
          </p:nvPr>
        </p:nvSpPr>
        <p:spPr>
          <a:xfrm>
            <a:off x="5081645" y="6607308"/>
            <a:ext cx="2232249" cy="285155"/>
          </a:xfrm>
          <a:prstGeom prst="rect">
            <a:avLst/>
          </a:prstGeom>
        </p:spPr>
        <p:txBody>
          <a:bodyPr/>
          <a:lstStyle>
            <a:lvl1pPr algn="r">
              <a:defRPr>
                <a:solidFill>
                  <a:schemeClr val="bg1">
                    <a:lumMod val="50000"/>
                  </a:schemeClr>
                </a:solidFill>
              </a:defRPr>
            </a:lvl1pPr>
          </a:lstStyle>
          <a:p>
            <a:r>
              <a:rPr lang="de-DE" smtClean="0"/>
              <a:t>Module 3 Happiness</a:t>
            </a:r>
            <a:endParaRPr lang="de-DE"/>
          </a:p>
        </p:txBody>
      </p:sp>
      <p:pic>
        <p:nvPicPr>
          <p:cNvPr id="18" name="Grafik 17"/>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682045" y="6686397"/>
            <a:ext cx="426459" cy="126979"/>
          </a:xfrm>
          <a:prstGeom prst="rect">
            <a:avLst/>
          </a:prstGeom>
        </p:spPr>
      </p:pic>
      <p:cxnSp>
        <p:nvCxnSpPr>
          <p:cNvPr id="19" name="Gerade Verbindung 18"/>
          <p:cNvCxnSpPr/>
          <p:nvPr/>
        </p:nvCxnSpPr>
        <p:spPr>
          <a:xfrm>
            <a:off x="7308304" y="6669243"/>
            <a:ext cx="0" cy="135170"/>
          </a:xfrm>
          <a:prstGeom prst="line">
            <a:avLst/>
          </a:prstGeom>
        </p:spPr>
        <p:style>
          <a:lnRef idx="1">
            <a:schemeClr val="accent1"/>
          </a:lnRef>
          <a:fillRef idx="0">
            <a:schemeClr val="accent1"/>
          </a:fillRef>
          <a:effectRef idx="0">
            <a:schemeClr val="accent1"/>
          </a:effectRef>
          <a:fontRef idx="minor">
            <a:schemeClr val="tx1"/>
          </a:fontRef>
        </p:style>
      </p:cxnSp>
      <p:sp>
        <p:nvSpPr>
          <p:cNvPr id="20" name="Foliennummernplatzhalter 9"/>
          <p:cNvSpPr>
            <a:spLocks noGrp="1"/>
          </p:cNvSpPr>
          <p:nvPr>
            <p:ph type="sldNum" sz="quarter" idx="4"/>
          </p:nvPr>
        </p:nvSpPr>
        <p:spPr>
          <a:xfrm>
            <a:off x="8123444" y="6606503"/>
            <a:ext cx="569307" cy="260649"/>
          </a:xfrm>
          <a:prstGeom prst="rect">
            <a:avLst/>
          </a:prstGeom>
        </p:spPr>
        <p:txBody>
          <a:bodyPr/>
          <a:lstStyle>
            <a:lvl1pPr algn="l">
              <a:defRPr lang="de-DE" smtClean="0">
                <a:solidFill>
                  <a:schemeClr val="bg1">
                    <a:lumMod val="50000"/>
                  </a:schemeClr>
                </a:solidFill>
              </a:defRPr>
            </a:lvl1pPr>
          </a:lstStyle>
          <a:p>
            <a:fld id="{E8C15B4A-03C9-4F41-A38D-6408B8F28B4C}" type="slidenum">
              <a:rPr lang="de-DE" smtClean="0"/>
              <a:t>‹#›</a:t>
            </a:fld>
            <a:endParaRPr lang="de-DE"/>
          </a:p>
        </p:txBody>
      </p:sp>
      <p:cxnSp>
        <p:nvCxnSpPr>
          <p:cNvPr id="21" name="Gerade Verbindung 20"/>
          <p:cNvCxnSpPr/>
          <p:nvPr/>
        </p:nvCxnSpPr>
        <p:spPr>
          <a:xfrm>
            <a:off x="8100391" y="6669243"/>
            <a:ext cx="0" cy="13517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1229637"/>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vertikaler Text">
    <p:spTree>
      <p:nvGrpSpPr>
        <p:cNvPr id="1" name=""/>
        <p:cNvGrpSpPr/>
        <p:nvPr/>
      </p:nvGrpSpPr>
      <p:grpSpPr>
        <a:xfrm>
          <a:off x="0" y="0"/>
          <a:ext cx="0" cy="0"/>
          <a:chOff x="0" y="0"/>
          <a:chExt cx="0" cy="0"/>
        </a:xfrm>
      </p:grpSpPr>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p:txBody>
      </p:sp>
      <p:pic>
        <p:nvPicPr>
          <p:cNvPr id="10"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000" y="6552000"/>
            <a:ext cx="381000" cy="252413"/>
          </a:xfrm>
          <a:prstGeom prst="rect">
            <a:avLst/>
          </a:prstGeom>
        </p:spPr>
      </p:pic>
      <p:cxnSp>
        <p:nvCxnSpPr>
          <p:cNvPr id="15" name="Gerade Verbindung 14"/>
          <p:cNvCxnSpPr/>
          <p:nvPr/>
        </p:nvCxnSpPr>
        <p:spPr>
          <a:xfrm>
            <a:off x="0" y="6453336"/>
            <a:ext cx="914940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itel 1"/>
          <p:cNvSpPr>
            <a:spLocks noGrp="1"/>
          </p:cNvSpPr>
          <p:nvPr>
            <p:ph type="title"/>
          </p:nvPr>
        </p:nvSpPr>
        <p:spPr>
          <a:xfrm>
            <a:off x="0" y="0"/>
            <a:ext cx="9133200" cy="836712"/>
          </a:xfrm>
          <a:noFill/>
        </p:spPr>
        <p:txBody>
          <a:bodyPr lIns="432000" tIns="180000" anchor="t" anchorCtr="0">
            <a:noAutofit/>
          </a:bodyPr>
          <a:lstStyle>
            <a:lvl1pPr algn="l">
              <a:defRPr sz="2400"/>
            </a:lvl1pPr>
          </a:lstStyle>
          <a:p>
            <a:r>
              <a:rPr lang="de-DE" smtClean="0"/>
              <a:t>Titelmasterformat durch Klicken bearbeiten</a:t>
            </a:r>
            <a:endParaRPr lang="de-DE" dirty="0"/>
          </a:p>
        </p:txBody>
      </p:sp>
      <p:cxnSp>
        <p:nvCxnSpPr>
          <p:cNvPr id="17" name="Gerade Verbindung 16"/>
          <p:cNvCxnSpPr/>
          <p:nvPr/>
        </p:nvCxnSpPr>
        <p:spPr>
          <a:xfrm>
            <a:off x="0" y="836710"/>
            <a:ext cx="9144000" cy="1"/>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Textplatzhalter 4"/>
          <p:cNvSpPr>
            <a:spLocks noGrp="1"/>
          </p:cNvSpPr>
          <p:nvPr>
            <p:ph type="body" sz="quarter" idx="15" hasCustomPrompt="1"/>
          </p:nvPr>
        </p:nvSpPr>
        <p:spPr>
          <a:xfrm>
            <a:off x="3121" y="479176"/>
            <a:ext cx="8678923" cy="357535"/>
          </a:xfrm>
        </p:spPr>
        <p:txBody>
          <a:bodyPr vert="horz" lIns="432000" tIns="45720" rIns="91440" bIns="45720" rtlCol="0" anchor="b" anchorCtr="0">
            <a:noAutofit/>
          </a:bodyPr>
          <a:lstStyle>
            <a:lvl1pPr>
              <a:defRPr lang="de-DE" sz="1600" dirty="0">
                <a:solidFill>
                  <a:schemeClr val="bg1">
                    <a:lumMod val="65000"/>
                  </a:schemeClr>
                </a:solidFill>
              </a:defRPr>
            </a:lvl1pPr>
          </a:lstStyle>
          <a:p>
            <a:pPr marL="0" lvl="0" indent="0">
              <a:buNone/>
            </a:pPr>
            <a:r>
              <a:rPr lang="de-DE" dirty="0" smtClean="0"/>
              <a:t>Untertitel</a:t>
            </a:r>
            <a:endParaRPr lang="de-DE" dirty="0"/>
          </a:p>
        </p:txBody>
      </p:sp>
      <p:sp>
        <p:nvSpPr>
          <p:cNvPr id="23" name="Datumsplatzhalter 7"/>
          <p:cNvSpPr>
            <a:spLocks noGrp="1"/>
          </p:cNvSpPr>
          <p:nvPr>
            <p:ph type="dt" sz="half" idx="10"/>
          </p:nvPr>
        </p:nvSpPr>
        <p:spPr>
          <a:xfrm>
            <a:off x="7308304" y="6607308"/>
            <a:ext cx="864096" cy="285155"/>
          </a:xfrm>
          <a:prstGeom prst="rect">
            <a:avLst/>
          </a:prstGeom>
        </p:spPr>
        <p:txBody>
          <a:bodyPr/>
          <a:lstStyle>
            <a:lvl1pPr>
              <a:defRPr>
                <a:solidFill>
                  <a:schemeClr val="bg1">
                    <a:lumMod val="50000"/>
                  </a:schemeClr>
                </a:solidFill>
              </a:defRPr>
            </a:lvl1pPr>
          </a:lstStyle>
          <a:p>
            <a:fld id="{A466FE9E-8C50-4B63-9ABE-FD001ED9711A}" type="datetime1">
              <a:rPr lang="de-DE" smtClean="0"/>
              <a:t>13/06/16</a:t>
            </a:fld>
            <a:endParaRPr lang="de-DE"/>
          </a:p>
        </p:txBody>
      </p:sp>
      <p:sp>
        <p:nvSpPr>
          <p:cNvPr id="24" name="Fußzeilenplatzhalter 8"/>
          <p:cNvSpPr>
            <a:spLocks noGrp="1"/>
          </p:cNvSpPr>
          <p:nvPr>
            <p:ph type="ftr" sz="quarter" idx="11"/>
          </p:nvPr>
        </p:nvSpPr>
        <p:spPr>
          <a:xfrm>
            <a:off x="5081645" y="6607308"/>
            <a:ext cx="2232249" cy="285155"/>
          </a:xfrm>
          <a:prstGeom prst="rect">
            <a:avLst/>
          </a:prstGeom>
        </p:spPr>
        <p:txBody>
          <a:bodyPr/>
          <a:lstStyle>
            <a:lvl1pPr algn="r">
              <a:defRPr>
                <a:solidFill>
                  <a:schemeClr val="bg1">
                    <a:lumMod val="50000"/>
                  </a:schemeClr>
                </a:solidFill>
              </a:defRPr>
            </a:lvl1pPr>
          </a:lstStyle>
          <a:p>
            <a:r>
              <a:rPr lang="de-DE" smtClean="0"/>
              <a:t>Module 3 Happiness</a:t>
            </a:r>
            <a:endParaRPr lang="de-DE"/>
          </a:p>
        </p:txBody>
      </p:sp>
      <p:pic>
        <p:nvPicPr>
          <p:cNvPr id="25" name="Grafik 24"/>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682045" y="6686397"/>
            <a:ext cx="426459" cy="126979"/>
          </a:xfrm>
          <a:prstGeom prst="rect">
            <a:avLst/>
          </a:prstGeom>
        </p:spPr>
      </p:pic>
      <p:cxnSp>
        <p:nvCxnSpPr>
          <p:cNvPr id="26" name="Gerade Verbindung 25"/>
          <p:cNvCxnSpPr/>
          <p:nvPr/>
        </p:nvCxnSpPr>
        <p:spPr>
          <a:xfrm>
            <a:off x="7308304" y="6669243"/>
            <a:ext cx="0" cy="135170"/>
          </a:xfrm>
          <a:prstGeom prst="line">
            <a:avLst/>
          </a:prstGeom>
        </p:spPr>
        <p:style>
          <a:lnRef idx="1">
            <a:schemeClr val="accent1"/>
          </a:lnRef>
          <a:fillRef idx="0">
            <a:schemeClr val="accent1"/>
          </a:fillRef>
          <a:effectRef idx="0">
            <a:schemeClr val="accent1"/>
          </a:effectRef>
          <a:fontRef idx="minor">
            <a:schemeClr val="tx1"/>
          </a:fontRef>
        </p:style>
      </p:cxnSp>
      <p:sp>
        <p:nvSpPr>
          <p:cNvPr id="27" name="Foliennummernplatzhalter 9"/>
          <p:cNvSpPr>
            <a:spLocks noGrp="1"/>
          </p:cNvSpPr>
          <p:nvPr>
            <p:ph type="sldNum" sz="quarter" idx="4"/>
          </p:nvPr>
        </p:nvSpPr>
        <p:spPr>
          <a:xfrm>
            <a:off x="8123444" y="6606503"/>
            <a:ext cx="569307" cy="260649"/>
          </a:xfrm>
          <a:prstGeom prst="rect">
            <a:avLst/>
          </a:prstGeom>
        </p:spPr>
        <p:txBody>
          <a:bodyPr/>
          <a:lstStyle>
            <a:lvl1pPr algn="l">
              <a:defRPr lang="de-DE" smtClean="0">
                <a:solidFill>
                  <a:schemeClr val="bg1">
                    <a:lumMod val="50000"/>
                  </a:schemeClr>
                </a:solidFill>
              </a:defRPr>
            </a:lvl1pPr>
          </a:lstStyle>
          <a:p>
            <a:fld id="{E8C15B4A-03C9-4F41-A38D-6408B8F28B4C}" type="slidenum">
              <a:rPr lang="de-DE" smtClean="0"/>
              <a:t>‹#›</a:t>
            </a:fld>
            <a:endParaRPr lang="de-DE"/>
          </a:p>
        </p:txBody>
      </p:sp>
      <p:cxnSp>
        <p:nvCxnSpPr>
          <p:cNvPr id="28" name="Gerade Verbindung 27"/>
          <p:cNvCxnSpPr/>
          <p:nvPr/>
        </p:nvCxnSpPr>
        <p:spPr>
          <a:xfrm>
            <a:off x="8100391" y="6669243"/>
            <a:ext cx="0" cy="135170"/>
          </a:xfrm>
          <a:prstGeom prst="line">
            <a:avLst/>
          </a:prstGeom>
        </p:spPr>
        <p:style>
          <a:lnRef idx="1">
            <a:schemeClr val="accent1"/>
          </a:lnRef>
          <a:fillRef idx="0">
            <a:schemeClr val="accent1"/>
          </a:fillRef>
          <a:effectRef idx="0">
            <a:schemeClr val="accent1"/>
          </a:effectRef>
          <a:fontRef idx="minor">
            <a:schemeClr val="tx1"/>
          </a:fontRef>
        </p:style>
      </p:cxnSp>
      <p:sp>
        <p:nvSpPr>
          <p:cNvPr id="18" name="Ellipse 17"/>
          <p:cNvSpPr/>
          <p:nvPr/>
        </p:nvSpPr>
        <p:spPr>
          <a:xfrm>
            <a:off x="8811020" y="761908"/>
            <a:ext cx="153468" cy="149605"/>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05055982"/>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 bearbeiten</a:t>
            </a:r>
          </a:p>
          <a:p>
            <a:pPr lvl="1"/>
            <a:r>
              <a:rPr lang="de-DE" smtClean="0"/>
              <a:t>Zweite Ebene</a:t>
            </a:r>
          </a:p>
        </p:txBody>
      </p:sp>
      <p:pic>
        <p:nvPicPr>
          <p:cNvPr id="10"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000" y="6552000"/>
            <a:ext cx="381000" cy="252413"/>
          </a:xfrm>
          <a:prstGeom prst="rect">
            <a:avLst/>
          </a:prstGeom>
        </p:spPr>
      </p:pic>
      <p:cxnSp>
        <p:nvCxnSpPr>
          <p:cNvPr id="9" name="Gerade Verbindung 8"/>
          <p:cNvCxnSpPr/>
          <p:nvPr/>
        </p:nvCxnSpPr>
        <p:spPr>
          <a:xfrm>
            <a:off x="0" y="6453336"/>
            <a:ext cx="914940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Datumsplatzhalter 7"/>
          <p:cNvSpPr>
            <a:spLocks noGrp="1"/>
          </p:cNvSpPr>
          <p:nvPr>
            <p:ph type="dt" sz="half" idx="10"/>
          </p:nvPr>
        </p:nvSpPr>
        <p:spPr>
          <a:xfrm>
            <a:off x="7308304" y="6607308"/>
            <a:ext cx="864096" cy="285155"/>
          </a:xfrm>
          <a:prstGeom prst="rect">
            <a:avLst/>
          </a:prstGeom>
        </p:spPr>
        <p:txBody>
          <a:bodyPr/>
          <a:lstStyle>
            <a:lvl1pPr>
              <a:defRPr>
                <a:solidFill>
                  <a:schemeClr val="bg1">
                    <a:lumMod val="50000"/>
                  </a:schemeClr>
                </a:solidFill>
              </a:defRPr>
            </a:lvl1pPr>
          </a:lstStyle>
          <a:p>
            <a:fld id="{FE236D62-CE0D-431E-899D-11DDA8230424}" type="datetime1">
              <a:rPr lang="de-DE" smtClean="0"/>
              <a:t>13/06/16</a:t>
            </a:fld>
            <a:endParaRPr lang="de-DE"/>
          </a:p>
        </p:txBody>
      </p:sp>
      <p:sp>
        <p:nvSpPr>
          <p:cNvPr id="16" name="Fußzeilenplatzhalter 8"/>
          <p:cNvSpPr>
            <a:spLocks noGrp="1"/>
          </p:cNvSpPr>
          <p:nvPr>
            <p:ph type="ftr" sz="quarter" idx="11"/>
          </p:nvPr>
        </p:nvSpPr>
        <p:spPr>
          <a:xfrm>
            <a:off x="5081645" y="6607308"/>
            <a:ext cx="2232249" cy="285155"/>
          </a:xfrm>
          <a:prstGeom prst="rect">
            <a:avLst/>
          </a:prstGeom>
        </p:spPr>
        <p:txBody>
          <a:bodyPr/>
          <a:lstStyle>
            <a:lvl1pPr algn="r">
              <a:defRPr>
                <a:solidFill>
                  <a:schemeClr val="bg1">
                    <a:lumMod val="50000"/>
                  </a:schemeClr>
                </a:solidFill>
              </a:defRPr>
            </a:lvl1pPr>
          </a:lstStyle>
          <a:p>
            <a:r>
              <a:rPr lang="de-DE" smtClean="0"/>
              <a:t>Module 3 Happiness</a:t>
            </a:r>
            <a:endParaRPr lang="de-DE"/>
          </a:p>
        </p:txBody>
      </p:sp>
      <p:pic>
        <p:nvPicPr>
          <p:cNvPr id="17" name="Grafik 16"/>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682045" y="6686397"/>
            <a:ext cx="426459" cy="126979"/>
          </a:xfrm>
          <a:prstGeom prst="rect">
            <a:avLst/>
          </a:prstGeom>
        </p:spPr>
      </p:pic>
      <p:cxnSp>
        <p:nvCxnSpPr>
          <p:cNvPr id="18" name="Gerade Verbindung 17"/>
          <p:cNvCxnSpPr/>
          <p:nvPr/>
        </p:nvCxnSpPr>
        <p:spPr>
          <a:xfrm>
            <a:off x="7308304" y="6669243"/>
            <a:ext cx="0" cy="135170"/>
          </a:xfrm>
          <a:prstGeom prst="line">
            <a:avLst/>
          </a:prstGeom>
        </p:spPr>
        <p:style>
          <a:lnRef idx="1">
            <a:schemeClr val="accent1"/>
          </a:lnRef>
          <a:fillRef idx="0">
            <a:schemeClr val="accent1"/>
          </a:fillRef>
          <a:effectRef idx="0">
            <a:schemeClr val="accent1"/>
          </a:effectRef>
          <a:fontRef idx="minor">
            <a:schemeClr val="tx1"/>
          </a:fontRef>
        </p:style>
      </p:cxnSp>
      <p:sp>
        <p:nvSpPr>
          <p:cNvPr id="19" name="Foliennummernplatzhalter 9"/>
          <p:cNvSpPr>
            <a:spLocks noGrp="1"/>
          </p:cNvSpPr>
          <p:nvPr>
            <p:ph type="sldNum" sz="quarter" idx="16"/>
          </p:nvPr>
        </p:nvSpPr>
        <p:spPr>
          <a:xfrm>
            <a:off x="8123444" y="6606503"/>
            <a:ext cx="569307" cy="260649"/>
          </a:xfrm>
          <a:prstGeom prst="rect">
            <a:avLst/>
          </a:prstGeom>
        </p:spPr>
        <p:txBody>
          <a:bodyPr/>
          <a:lstStyle>
            <a:lvl1pPr algn="l">
              <a:defRPr lang="de-DE" smtClean="0">
                <a:solidFill>
                  <a:schemeClr val="bg1">
                    <a:lumMod val="50000"/>
                  </a:schemeClr>
                </a:solidFill>
              </a:defRPr>
            </a:lvl1pPr>
          </a:lstStyle>
          <a:p>
            <a:fld id="{9F92BBFD-791D-4A65-B093-AD2158F34506}" type="slidenum">
              <a:rPr lang="de-DE" smtClean="0"/>
              <a:pPr/>
              <a:t>‹#›</a:t>
            </a:fld>
            <a:endParaRPr lang="de-DE" dirty="0"/>
          </a:p>
        </p:txBody>
      </p:sp>
      <p:cxnSp>
        <p:nvCxnSpPr>
          <p:cNvPr id="20" name="Gerade Verbindung 19"/>
          <p:cNvCxnSpPr/>
          <p:nvPr/>
        </p:nvCxnSpPr>
        <p:spPr>
          <a:xfrm>
            <a:off x="8100391" y="6669243"/>
            <a:ext cx="0" cy="13517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7714283"/>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1_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8"/>
          <p:cNvSpPr>
            <a:spLocks noGrp="1" noChangeArrowheads="1"/>
          </p:cNvSpPr>
          <p:nvPr>
            <p:ph type="ftr" sz="quarter" idx="10"/>
          </p:nvPr>
        </p:nvSpPr>
        <p:spPr>
          <a:xfrm>
            <a:off x="347297" y="6477001"/>
            <a:ext cx="2076450" cy="187325"/>
          </a:xfrm>
          <a:prstGeom prst="rect">
            <a:avLst/>
          </a:prstGeom>
          <a:ln/>
        </p:spPr>
        <p:txBody>
          <a:bodyPr/>
          <a:lstStyle>
            <a:lvl1pPr>
              <a:defRPr/>
            </a:lvl1pPr>
          </a:lstStyle>
          <a:p>
            <a:pPr>
              <a:defRPr/>
            </a:pPr>
            <a:r>
              <a:rPr lang="en-US" smtClean="0">
                <a:latin typeface="+mn-lt"/>
              </a:rPr>
              <a:t>Module 3 Happiness</a:t>
            </a:r>
            <a:endParaRPr lang="en-US">
              <a:latin typeface="+mn-lt"/>
            </a:endParaRPr>
          </a:p>
        </p:txBody>
      </p:sp>
    </p:spTree>
    <p:extLst>
      <p:ext uri="{BB962C8B-B14F-4D97-AF65-F5344CB8AC3E}">
        <p14:creationId xmlns:p14="http://schemas.microsoft.com/office/powerpoint/2010/main" val="18402852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381408406"/>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2_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dirty="0"/>
          </a:p>
        </p:txBody>
      </p:sp>
      <p:pic>
        <p:nvPicPr>
          <p:cNvPr id="10" name="Grafik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6535718"/>
            <a:ext cx="421511" cy="277661"/>
          </a:xfrm>
          <a:prstGeom prst="rect">
            <a:avLst/>
          </a:prstGeom>
        </p:spPr>
      </p:pic>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5966" y="6566086"/>
            <a:ext cx="830531" cy="247293"/>
          </a:xfrm>
          <a:prstGeom prst="rect">
            <a:avLst/>
          </a:prstGeom>
        </p:spPr>
      </p:pic>
      <p:sp>
        <p:nvSpPr>
          <p:cNvPr id="13" name="Textplatzhalter 5"/>
          <p:cNvSpPr>
            <a:spLocks noGrp="1"/>
          </p:cNvSpPr>
          <p:nvPr>
            <p:ph type="body" sz="quarter" idx="10" hasCustomPrompt="1"/>
          </p:nvPr>
        </p:nvSpPr>
        <p:spPr>
          <a:xfrm>
            <a:off x="179390" y="692152"/>
            <a:ext cx="8785225" cy="360363"/>
          </a:xfrm>
        </p:spPr>
        <p:txBody>
          <a:bodyPr>
            <a:normAutofit/>
          </a:bodyPr>
          <a:lstStyle>
            <a:lvl1pPr marL="45720" indent="0" algn="ctr">
              <a:buFontTx/>
              <a:buNone/>
              <a:defRPr sz="1800" b="1" cap="all" baseline="0">
                <a:solidFill>
                  <a:schemeClr val="accent1"/>
                </a:solidFill>
              </a:defRPr>
            </a:lvl1pPr>
          </a:lstStyle>
          <a:p>
            <a:pPr lvl="0"/>
            <a:r>
              <a:rPr lang="de-DE" dirty="0" smtClean="0"/>
              <a:t>Untertitel</a:t>
            </a:r>
            <a:endParaRPr lang="de-DE" dirty="0"/>
          </a:p>
        </p:txBody>
      </p:sp>
      <p:sp>
        <p:nvSpPr>
          <p:cNvPr id="9" name="Textplatzhalter 3"/>
          <p:cNvSpPr>
            <a:spLocks noGrp="1"/>
          </p:cNvSpPr>
          <p:nvPr>
            <p:ph type="body" sz="quarter" idx="11" hasCustomPrompt="1"/>
          </p:nvPr>
        </p:nvSpPr>
        <p:spPr>
          <a:xfrm>
            <a:off x="35496" y="6021291"/>
            <a:ext cx="9001000" cy="359445"/>
          </a:xfrm>
        </p:spPr>
        <p:txBody>
          <a:bodyPr>
            <a:noAutofit/>
          </a:bodyPr>
          <a:lstStyle>
            <a:lvl1pPr marL="45720" indent="0">
              <a:buFontTx/>
              <a:buNone/>
              <a:defRPr sz="1000"/>
            </a:lvl1pPr>
          </a:lstStyle>
          <a:p>
            <a:pPr lvl="0"/>
            <a:r>
              <a:rPr lang="de-DE" dirty="0" smtClean="0"/>
              <a:t>Quellen</a:t>
            </a:r>
            <a:endParaRPr lang="de-DE" dirty="0"/>
          </a:p>
        </p:txBody>
      </p:sp>
      <p:cxnSp>
        <p:nvCxnSpPr>
          <p:cNvPr id="8" name="Gerade Verbindung 7"/>
          <p:cNvCxnSpPr/>
          <p:nvPr/>
        </p:nvCxnSpPr>
        <p:spPr>
          <a:xfrm>
            <a:off x="0" y="6453336"/>
            <a:ext cx="9144000" cy="0"/>
          </a:xfrm>
          <a:prstGeom prst="line">
            <a:avLst/>
          </a:prstGeom>
          <a:ln w="28575">
            <a:solidFill>
              <a:srgbClr val="A20000"/>
            </a:solidFill>
          </a:ln>
        </p:spPr>
        <p:style>
          <a:lnRef idx="1">
            <a:schemeClr val="accent1"/>
          </a:lnRef>
          <a:fillRef idx="0">
            <a:schemeClr val="accent1"/>
          </a:fillRef>
          <a:effectRef idx="0">
            <a:schemeClr val="accent1"/>
          </a:effectRef>
          <a:fontRef idx="minor">
            <a:schemeClr val="tx1"/>
          </a:fontRef>
        </p:style>
      </p:cxnSp>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512" y="6535718"/>
            <a:ext cx="421511" cy="277661"/>
          </a:xfrm>
          <a:prstGeom prst="rect">
            <a:avLst/>
          </a:prstGeom>
        </p:spPr>
      </p:pic>
      <p:pic>
        <p:nvPicPr>
          <p:cNvPr id="14" name="Grafik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05966" y="6566086"/>
            <a:ext cx="830531" cy="247293"/>
          </a:xfrm>
          <a:prstGeom prst="rect">
            <a:avLst/>
          </a:prstGeom>
        </p:spPr>
      </p:pic>
      <p:cxnSp>
        <p:nvCxnSpPr>
          <p:cNvPr id="15" name="Gerade Verbindung 14"/>
          <p:cNvCxnSpPr/>
          <p:nvPr userDrawn="1"/>
        </p:nvCxnSpPr>
        <p:spPr>
          <a:xfrm>
            <a:off x="0" y="6453336"/>
            <a:ext cx="9144000" cy="0"/>
          </a:xfrm>
          <a:prstGeom prst="line">
            <a:avLst/>
          </a:prstGeom>
          <a:ln w="28575">
            <a:solidFill>
              <a:srgbClr val="A2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505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6CACCF9C-C0CC-F24D-AC1A-5F07C0E4D39E}" type="datetimeFigureOut">
              <a:rPr lang="en-US" smtClean="0"/>
              <a:t>13/06/16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B06437-8FA2-2546-BBDC-AE8F4389E240}" type="slidenum">
              <a:rPr lang="en-US" smtClean="0"/>
              <a:t>‹#›</a:t>
            </a:fld>
            <a:endParaRPr lang="en-US"/>
          </a:p>
        </p:txBody>
      </p:sp>
    </p:spTree>
    <p:extLst>
      <p:ext uri="{BB962C8B-B14F-4D97-AF65-F5344CB8AC3E}">
        <p14:creationId xmlns:p14="http://schemas.microsoft.com/office/powerpoint/2010/main" val="1567952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F2AF3D15-E6E2-BB44-8EAB-D929918253FD}" type="datetimeFigureOut">
              <a:rPr lang="en-US" smtClean="0">
                <a:solidFill>
                  <a:prstClr val="black">
                    <a:tint val="75000"/>
                  </a:prstClr>
                </a:solidFill>
                <a:latin typeface="Calibri"/>
              </a:rPr>
              <a:pPr/>
              <a:t>13/06/16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D4420B9-E81D-514D-B601-1D58D27608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29754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2AF3D15-E6E2-BB44-8EAB-D929918253FD}" type="datetimeFigureOut">
              <a:rPr lang="en-US" smtClean="0">
                <a:solidFill>
                  <a:prstClr val="black">
                    <a:tint val="75000"/>
                  </a:prstClr>
                </a:solidFill>
                <a:latin typeface="Calibri"/>
              </a:rPr>
              <a:pPr/>
              <a:t>13/06/16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D4420B9-E81D-514D-B601-1D58D27608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57372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F2AF3D15-E6E2-BB44-8EAB-D929918253FD}" type="datetimeFigureOut">
              <a:rPr lang="en-US" smtClean="0">
                <a:solidFill>
                  <a:prstClr val="black">
                    <a:tint val="75000"/>
                  </a:prstClr>
                </a:solidFill>
                <a:latin typeface="Calibri"/>
              </a:rPr>
              <a:pPr/>
              <a:t>13/06/16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D4420B9-E81D-514D-B601-1D58D27608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29522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460537" y="1268760"/>
            <a:ext cx="8229600" cy="4752528"/>
          </a:xfrm>
        </p:spPr>
        <p:txBody>
          <a:bodyPr>
            <a:noAutofit/>
          </a:bodyPr>
          <a:lstStyle>
            <a:lvl1pPr marL="252000" indent="-216000">
              <a:spcAft>
                <a:spcPts val="600"/>
              </a:spcAft>
              <a:buClr>
                <a:srgbClr val="E4282A"/>
              </a:buClr>
              <a:buFont typeface="Wingdings" panose="05000000000000000000" pitchFamily="2" charset="2"/>
              <a:buChar char="§"/>
              <a:defRPr sz="1800"/>
            </a:lvl1pPr>
            <a:lvl2pPr marL="684000" indent="-216000">
              <a:buClr>
                <a:srgbClr val="E4282A"/>
              </a:buClr>
              <a:buFont typeface="Arial" panose="020B0604020202020204" pitchFamily="34" charset="0"/>
              <a:buChar char="•"/>
              <a:defRPr sz="1600"/>
            </a:lvl2pPr>
          </a:lstStyle>
          <a:p>
            <a:pPr lvl="0"/>
            <a:r>
              <a:rPr lang="de-DE" smtClean="0"/>
              <a:t>Textmasterformat bearbeiten</a:t>
            </a:r>
          </a:p>
          <a:p>
            <a:pPr lvl="1"/>
            <a:r>
              <a:rPr lang="de-DE" smtClean="0"/>
              <a:t>Zweite Ebene</a:t>
            </a:r>
          </a:p>
        </p:txBody>
      </p:sp>
      <p:pic>
        <p:nvPicPr>
          <p:cNvPr id="14" name="Grafik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000" y="6552000"/>
            <a:ext cx="381000" cy="252413"/>
          </a:xfrm>
          <a:prstGeom prst="rect">
            <a:avLst/>
          </a:prstGeom>
        </p:spPr>
      </p:pic>
      <p:sp>
        <p:nvSpPr>
          <p:cNvPr id="23" name="Datumsplatzhalter 7"/>
          <p:cNvSpPr>
            <a:spLocks noGrp="1"/>
          </p:cNvSpPr>
          <p:nvPr>
            <p:ph type="dt" sz="half" idx="10"/>
          </p:nvPr>
        </p:nvSpPr>
        <p:spPr>
          <a:xfrm>
            <a:off x="7308304" y="6607308"/>
            <a:ext cx="864096" cy="285155"/>
          </a:xfrm>
          <a:prstGeom prst="rect">
            <a:avLst/>
          </a:prstGeom>
        </p:spPr>
        <p:txBody>
          <a:bodyPr/>
          <a:lstStyle>
            <a:lvl1pPr>
              <a:defRPr>
                <a:solidFill>
                  <a:schemeClr val="bg1">
                    <a:lumMod val="50000"/>
                  </a:schemeClr>
                </a:solidFill>
              </a:defRPr>
            </a:lvl1pPr>
          </a:lstStyle>
          <a:p>
            <a:fld id="{F14077BF-7541-4395-A696-1B6CBD94F845}" type="datetime1">
              <a:rPr lang="de-DE" smtClean="0"/>
              <a:t>13/06/16</a:t>
            </a:fld>
            <a:endParaRPr lang="de-DE"/>
          </a:p>
        </p:txBody>
      </p:sp>
      <p:sp>
        <p:nvSpPr>
          <p:cNvPr id="24" name="Fußzeilenplatzhalter 8"/>
          <p:cNvSpPr>
            <a:spLocks noGrp="1"/>
          </p:cNvSpPr>
          <p:nvPr>
            <p:ph type="ftr" sz="quarter" idx="11"/>
          </p:nvPr>
        </p:nvSpPr>
        <p:spPr>
          <a:xfrm>
            <a:off x="5081645" y="6607308"/>
            <a:ext cx="2232249" cy="285155"/>
          </a:xfrm>
          <a:prstGeom prst="rect">
            <a:avLst/>
          </a:prstGeom>
        </p:spPr>
        <p:txBody>
          <a:bodyPr/>
          <a:lstStyle>
            <a:lvl1pPr algn="r">
              <a:defRPr>
                <a:solidFill>
                  <a:schemeClr val="bg1">
                    <a:lumMod val="50000"/>
                  </a:schemeClr>
                </a:solidFill>
              </a:defRPr>
            </a:lvl1pPr>
          </a:lstStyle>
          <a:p>
            <a:r>
              <a:rPr lang="de-DE" smtClean="0"/>
              <a:t>Module 3 Happiness</a:t>
            </a:r>
            <a:endParaRPr lang="de-DE"/>
          </a:p>
        </p:txBody>
      </p:sp>
      <p:pic>
        <p:nvPicPr>
          <p:cNvPr id="25" name="Grafik 24"/>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682045" y="6686397"/>
            <a:ext cx="426459" cy="126979"/>
          </a:xfrm>
          <a:prstGeom prst="rect">
            <a:avLst/>
          </a:prstGeom>
        </p:spPr>
      </p:pic>
      <p:sp>
        <p:nvSpPr>
          <p:cNvPr id="47" name="Inhaltsplatzhalter 46"/>
          <p:cNvSpPr>
            <a:spLocks noGrp="1"/>
          </p:cNvSpPr>
          <p:nvPr>
            <p:ph sz="quarter" idx="13" hasCustomPrompt="1"/>
          </p:nvPr>
        </p:nvSpPr>
        <p:spPr>
          <a:xfrm>
            <a:off x="503560" y="6021288"/>
            <a:ext cx="8178486" cy="288503"/>
          </a:xfrm>
        </p:spPr>
        <p:txBody>
          <a:bodyPr>
            <a:normAutofit/>
          </a:bodyPr>
          <a:lstStyle>
            <a:lvl1pPr marL="0" indent="0">
              <a:buNone/>
              <a:defRPr sz="1000">
                <a:solidFill>
                  <a:schemeClr val="tx1">
                    <a:lumMod val="75000"/>
                    <a:lumOff val="25000"/>
                  </a:schemeClr>
                </a:solidFill>
              </a:defRPr>
            </a:lvl1pPr>
          </a:lstStyle>
          <a:p>
            <a:pPr lvl="0"/>
            <a:r>
              <a:rPr lang="de-DE" dirty="0" smtClean="0"/>
              <a:t>Quellenangabe</a:t>
            </a:r>
            <a:endParaRPr lang="de-DE" dirty="0"/>
          </a:p>
        </p:txBody>
      </p:sp>
      <p:sp>
        <p:nvSpPr>
          <p:cNvPr id="12" name="Titel 1"/>
          <p:cNvSpPr>
            <a:spLocks noGrp="1"/>
          </p:cNvSpPr>
          <p:nvPr>
            <p:ph type="title"/>
          </p:nvPr>
        </p:nvSpPr>
        <p:spPr>
          <a:xfrm>
            <a:off x="0" y="0"/>
            <a:ext cx="9133200" cy="836712"/>
          </a:xfrm>
          <a:noFill/>
        </p:spPr>
        <p:txBody>
          <a:bodyPr lIns="432000" tIns="180000" anchor="t" anchorCtr="0">
            <a:noAutofit/>
          </a:bodyPr>
          <a:lstStyle>
            <a:lvl1pPr algn="l">
              <a:defRPr sz="2400"/>
            </a:lvl1pPr>
          </a:lstStyle>
          <a:p>
            <a:r>
              <a:rPr lang="de-DE" smtClean="0"/>
              <a:t>Titelmasterformat durch Klicken bearbeiten</a:t>
            </a:r>
            <a:endParaRPr lang="de-DE" dirty="0"/>
          </a:p>
        </p:txBody>
      </p:sp>
      <p:cxnSp>
        <p:nvCxnSpPr>
          <p:cNvPr id="15" name="Gerade Verbindung 14"/>
          <p:cNvCxnSpPr/>
          <p:nvPr/>
        </p:nvCxnSpPr>
        <p:spPr>
          <a:xfrm>
            <a:off x="0" y="836710"/>
            <a:ext cx="9144000" cy="1"/>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Ellipse 15"/>
          <p:cNvSpPr/>
          <p:nvPr/>
        </p:nvSpPr>
        <p:spPr>
          <a:xfrm>
            <a:off x="8811020" y="761908"/>
            <a:ext cx="153468" cy="149605"/>
          </a:xfrm>
          <a:prstGeom prst="ellipse">
            <a:avLst/>
          </a:prstGeom>
          <a:ln>
            <a:solidFill>
              <a:srgbClr val="E428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 name="Gerade Verbindung 16"/>
          <p:cNvCxnSpPr/>
          <p:nvPr/>
        </p:nvCxnSpPr>
        <p:spPr>
          <a:xfrm>
            <a:off x="0" y="6453336"/>
            <a:ext cx="9149408" cy="0"/>
          </a:xfrm>
          <a:prstGeom prst="line">
            <a:avLst/>
          </a:prstGeom>
          <a:ln w="28575">
            <a:solidFill>
              <a:srgbClr val="E4282A"/>
            </a:solidFill>
          </a:ln>
        </p:spPr>
        <p:style>
          <a:lnRef idx="1">
            <a:schemeClr val="accent1"/>
          </a:lnRef>
          <a:fillRef idx="0">
            <a:schemeClr val="accent1"/>
          </a:fillRef>
          <a:effectRef idx="0">
            <a:schemeClr val="accent1"/>
          </a:effectRef>
          <a:fontRef idx="minor">
            <a:schemeClr val="tx1"/>
          </a:fontRef>
        </p:style>
      </p:cxnSp>
      <p:sp>
        <p:nvSpPr>
          <p:cNvPr id="5" name="Textplatzhalter 4"/>
          <p:cNvSpPr>
            <a:spLocks noGrp="1"/>
          </p:cNvSpPr>
          <p:nvPr>
            <p:ph type="body" sz="quarter" idx="14" hasCustomPrompt="1"/>
          </p:nvPr>
        </p:nvSpPr>
        <p:spPr>
          <a:xfrm>
            <a:off x="3121" y="479176"/>
            <a:ext cx="8678923" cy="357535"/>
          </a:xfrm>
        </p:spPr>
        <p:txBody>
          <a:bodyPr vert="horz" lIns="432000" tIns="45720" rIns="91440" bIns="45720" rtlCol="0" anchor="b" anchorCtr="0">
            <a:noAutofit/>
          </a:bodyPr>
          <a:lstStyle>
            <a:lvl1pPr marL="342900" indent="-342900">
              <a:buNone/>
              <a:defRPr lang="de-DE" sz="1600" dirty="0">
                <a:solidFill>
                  <a:schemeClr val="bg1">
                    <a:lumMod val="50000"/>
                  </a:schemeClr>
                </a:solidFill>
              </a:defRPr>
            </a:lvl1pPr>
          </a:lstStyle>
          <a:p>
            <a:pPr marL="0" lvl="0" indent="0"/>
            <a:r>
              <a:rPr lang="de-DE" dirty="0" smtClean="0"/>
              <a:t>Untertitel</a:t>
            </a:r>
            <a:endParaRPr lang="de-DE" dirty="0"/>
          </a:p>
        </p:txBody>
      </p:sp>
      <p:cxnSp>
        <p:nvCxnSpPr>
          <p:cNvPr id="7" name="Gerade Verbindung 6"/>
          <p:cNvCxnSpPr/>
          <p:nvPr/>
        </p:nvCxnSpPr>
        <p:spPr>
          <a:xfrm>
            <a:off x="7308304" y="6669243"/>
            <a:ext cx="0" cy="135170"/>
          </a:xfrm>
          <a:prstGeom prst="line">
            <a:avLst/>
          </a:prstGeom>
          <a:ln>
            <a:solidFill>
              <a:srgbClr val="E4282A"/>
            </a:solidFill>
          </a:ln>
        </p:spPr>
        <p:style>
          <a:lnRef idx="1">
            <a:schemeClr val="accent1"/>
          </a:lnRef>
          <a:fillRef idx="0">
            <a:schemeClr val="accent1"/>
          </a:fillRef>
          <a:effectRef idx="0">
            <a:schemeClr val="accent1"/>
          </a:effectRef>
          <a:fontRef idx="minor">
            <a:schemeClr val="tx1"/>
          </a:fontRef>
        </p:style>
      </p:cxnSp>
      <p:sp>
        <p:nvSpPr>
          <p:cNvPr id="19" name="Foliennummernplatzhalter 9"/>
          <p:cNvSpPr>
            <a:spLocks noGrp="1"/>
          </p:cNvSpPr>
          <p:nvPr>
            <p:ph type="sldNum" sz="quarter" idx="4"/>
          </p:nvPr>
        </p:nvSpPr>
        <p:spPr>
          <a:xfrm>
            <a:off x="8123444" y="6606503"/>
            <a:ext cx="569307" cy="260649"/>
          </a:xfrm>
          <a:prstGeom prst="rect">
            <a:avLst/>
          </a:prstGeom>
        </p:spPr>
        <p:txBody>
          <a:bodyPr/>
          <a:lstStyle>
            <a:lvl1pPr algn="l">
              <a:defRPr lang="de-DE" smtClean="0">
                <a:solidFill>
                  <a:schemeClr val="bg1">
                    <a:lumMod val="50000"/>
                  </a:schemeClr>
                </a:solidFill>
              </a:defRPr>
            </a:lvl1pPr>
          </a:lstStyle>
          <a:p>
            <a:fld id="{E8C15B4A-03C9-4F41-A38D-6408B8F28B4C}" type="slidenum">
              <a:rPr lang="de-DE" smtClean="0"/>
              <a:t>‹#›</a:t>
            </a:fld>
            <a:endParaRPr lang="de-DE"/>
          </a:p>
        </p:txBody>
      </p:sp>
      <p:cxnSp>
        <p:nvCxnSpPr>
          <p:cNvPr id="20" name="Gerade Verbindung 19"/>
          <p:cNvCxnSpPr/>
          <p:nvPr/>
        </p:nvCxnSpPr>
        <p:spPr>
          <a:xfrm>
            <a:off x="8100392" y="6669243"/>
            <a:ext cx="0" cy="135170"/>
          </a:xfrm>
          <a:prstGeom prst="line">
            <a:avLst/>
          </a:prstGeom>
          <a:ln>
            <a:solidFill>
              <a:srgbClr val="E428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3091450"/>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F2AF3D15-E6E2-BB44-8EAB-D929918253FD}" type="datetimeFigureOut">
              <a:rPr lang="en-US" smtClean="0">
                <a:solidFill>
                  <a:prstClr val="black">
                    <a:tint val="75000"/>
                  </a:prstClr>
                </a:solidFill>
                <a:latin typeface="Calibri"/>
              </a:rPr>
              <a:pPr/>
              <a:t>13/06/16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D4420B9-E81D-514D-B601-1D58D27608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839993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F2AF3D15-E6E2-BB44-8EAB-D929918253FD}" type="datetimeFigureOut">
              <a:rPr lang="en-US" smtClean="0">
                <a:solidFill>
                  <a:prstClr val="black">
                    <a:tint val="75000"/>
                  </a:prstClr>
                </a:solidFill>
                <a:latin typeface="Calibri"/>
              </a:rPr>
              <a:pPr/>
              <a:t>13/06/16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D4420B9-E81D-514D-B601-1D58D27608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925900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F2AF3D15-E6E2-BB44-8EAB-D929918253FD}" type="datetimeFigureOut">
              <a:rPr lang="en-US" smtClean="0">
                <a:solidFill>
                  <a:prstClr val="black">
                    <a:tint val="75000"/>
                  </a:prstClr>
                </a:solidFill>
                <a:latin typeface="Calibri"/>
              </a:rPr>
              <a:pPr/>
              <a:t>13/06/16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D4420B9-E81D-514D-B601-1D58D27608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551062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AF3D15-E6E2-BB44-8EAB-D929918253FD}" type="datetimeFigureOut">
              <a:rPr lang="en-US" smtClean="0">
                <a:solidFill>
                  <a:prstClr val="black">
                    <a:tint val="75000"/>
                  </a:prstClr>
                </a:solidFill>
                <a:latin typeface="Calibri"/>
              </a:rPr>
              <a:pPr/>
              <a:t>13/06/16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D4420B9-E81D-514D-B601-1D58D27608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407930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F2AF3D15-E6E2-BB44-8EAB-D929918253FD}" type="datetimeFigureOut">
              <a:rPr lang="en-US" smtClean="0">
                <a:solidFill>
                  <a:prstClr val="black">
                    <a:tint val="75000"/>
                  </a:prstClr>
                </a:solidFill>
                <a:latin typeface="Calibri"/>
              </a:rPr>
              <a:pPr/>
              <a:t>13/06/16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D4420B9-E81D-514D-B601-1D58D27608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83744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F2AF3D15-E6E2-BB44-8EAB-D929918253FD}" type="datetimeFigureOut">
              <a:rPr lang="en-US" smtClean="0">
                <a:solidFill>
                  <a:prstClr val="black">
                    <a:tint val="75000"/>
                  </a:prstClr>
                </a:solidFill>
                <a:latin typeface="Calibri"/>
              </a:rPr>
              <a:pPr/>
              <a:t>13/06/16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D4420B9-E81D-514D-B601-1D58D27608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901662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2AF3D15-E6E2-BB44-8EAB-D929918253FD}" type="datetimeFigureOut">
              <a:rPr lang="en-US" smtClean="0">
                <a:solidFill>
                  <a:prstClr val="black">
                    <a:tint val="75000"/>
                  </a:prstClr>
                </a:solidFill>
                <a:latin typeface="Calibri"/>
              </a:rPr>
              <a:pPr/>
              <a:t>13/06/16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D4420B9-E81D-514D-B601-1D58D27608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696648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F2AF3D15-E6E2-BB44-8EAB-D929918253FD}" type="datetimeFigureOut">
              <a:rPr lang="en-US" smtClean="0">
                <a:solidFill>
                  <a:prstClr val="black">
                    <a:tint val="75000"/>
                  </a:prstClr>
                </a:solidFill>
                <a:latin typeface="Calibri"/>
              </a:rPr>
              <a:pPr/>
              <a:t>13/06/16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D4420B9-E81D-514D-B601-1D58D276083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534678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460537" y="1268760"/>
            <a:ext cx="8229600" cy="4752528"/>
          </a:xfrm>
        </p:spPr>
        <p:txBody>
          <a:bodyPr>
            <a:noAutofit/>
          </a:bodyPr>
          <a:lstStyle>
            <a:lvl1pPr marL="252000" indent="-216000">
              <a:spcAft>
                <a:spcPts val="600"/>
              </a:spcAft>
              <a:buClr>
                <a:srgbClr val="E4282A"/>
              </a:buClr>
              <a:buFont typeface="Wingdings" panose="05000000000000000000" pitchFamily="2" charset="2"/>
              <a:buChar char="§"/>
              <a:defRPr sz="1800"/>
            </a:lvl1pPr>
            <a:lvl2pPr marL="684000" indent="-216000">
              <a:buClr>
                <a:srgbClr val="E4282A"/>
              </a:buClr>
              <a:buFont typeface="Arial" panose="020B0604020202020204" pitchFamily="34" charset="0"/>
              <a:buChar char="•"/>
              <a:defRPr sz="1600"/>
            </a:lvl2pPr>
          </a:lstStyle>
          <a:p>
            <a:pPr lvl="0"/>
            <a:r>
              <a:rPr lang="de-DE" smtClean="0"/>
              <a:t>Textmasterformat bearbeiten</a:t>
            </a:r>
          </a:p>
          <a:p>
            <a:pPr lvl="1"/>
            <a:r>
              <a:rPr lang="de-DE" smtClean="0"/>
              <a:t>Zweite Ebene</a:t>
            </a:r>
          </a:p>
        </p:txBody>
      </p:sp>
      <p:pic>
        <p:nvPicPr>
          <p:cNvPr id="14" name="Grafik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000" y="6552000"/>
            <a:ext cx="381000" cy="252413"/>
          </a:xfrm>
          <a:prstGeom prst="rect">
            <a:avLst/>
          </a:prstGeom>
        </p:spPr>
      </p:pic>
      <p:sp>
        <p:nvSpPr>
          <p:cNvPr id="23" name="Datumsplatzhalter 7"/>
          <p:cNvSpPr>
            <a:spLocks noGrp="1"/>
          </p:cNvSpPr>
          <p:nvPr>
            <p:ph type="dt" sz="half" idx="10"/>
          </p:nvPr>
        </p:nvSpPr>
        <p:spPr>
          <a:xfrm>
            <a:off x="7308304" y="6607308"/>
            <a:ext cx="864096" cy="285155"/>
          </a:xfrm>
          <a:prstGeom prst="rect">
            <a:avLst/>
          </a:prstGeom>
        </p:spPr>
        <p:txBody>
          <a:bodyPr/>
          <a:lstStyle>
            <a:lvl1pPr>
              <a:defRPr>
                <a:solidFill>
                  <a:schemeClr val="bg1">
                    <a:lumMod val="50000"/>
                  </a:schemeClr>
                </a:solidFill>
              </a:defRPr>
            </a:lvl1pPr>
          </a:lstStyle>
          <a:p>
            <a:fld id="{23498B6C-15C0-441A-86AA-D72793301971}" type="datetime1">
              <a:rPr lang="de-DE" smtClean="0">
                <a:solidFill>
                  <a:prstClr val="white">
                    <a:lumMod val="50000"/>
                  </a:prstClr>
                </a:solidFill>
                <a:latin typeface="Calibri"/>
              </a:rPr>
              <a:pPr/>
              <a:t>13/06/16</a:t>
            </a:fld>
            <a:endParaRPr lang="de-DE">
              <a:solidFill>
                <a:prstClr val="white">
                  <a:lumMod val="50000"/>
                </a:prstClr>
              </a:solidFill>
              <a:latin typeface="Calibri"/>
            </a:endParaRPr>
          </a:p>
        </p:txBody>
      </p:sp>
      <p:sp>
        <p:nvSpPr>
          <p:cNvPr id="24" name="Fußzeilenplatzhalter 8"/>
          <p:cNvSpPr>
            <a:spLocks noGrp="1"/>
          </p:cNvSpPr>
          <p:nvPr>
            <p:ph type="ftr" sz="quarter" idx="11"/>
          </p:nvPr>
        </p:nvSpPr>
        <p:spPr>
          <a:xfrm>
            <a:off x="5081645" y="6607308"/>
            <a:ext cx="2232249" cy="285155"/>
          </a:xfrm>
          <a:prstGeom prst="rect">
            <a:avLst/>
          </a:prstGeom>
        </p:spPr>
        <p:txBody>
          <a:bodyPr/>
          <a:lstStyle>
            <a:lvl1pPr algn="r">
              <a:defRPr>
                <a:solidFill>
                  <a:schemeClr val="bg1">
                    <a:lumMod val="50000"/>
                  </a:schemeClr>
                </a:solidFill>
              </a:defRPr>
            </a:lvl1pPr>
          </a:lstStyle>
          <a:p>
            <a:r>
              <a:rPr lang="de-DE" smtClean="0">
                <a:solidFill>
                  <a:prstClr val="white">
                    <a:lumMod val="50000"/>
                  </a:prstClr>
                </a:solidFill>
                <a:latin typeface="Calibri"/>
              </a:rPr>
              <a:t>Module 2 - Emotions</a:t>
            </a:r>
            <a:endParaRPr lang="de-DE">
              <a:solidFill>
                <a:prstClr val="white">
                  <a:lumMod val="50000"/>
                </a:prstClr>
              </a:solidFill>
              <a:latin typeface="Calibri"/>
            </a:endParaRPr>
          </a:p>
        </p:txBody>
      </p:sp>
      <p:pic>
        <p:nvPicPr>
          <p:cNvPr id="25" name="Grafik 24"/>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682045" y="6686397"/>
            <a:ext cx="426459" cy="126979"/>
          </a:xfrm>
          <a:prstGeom prst="rect">
            <a:avLst/>
          </a:prstGeom>
        </p:spPr>
      </p:pic>
      <p:sp>
        <p:nvSpPr>
          <p:cNvPr id="47" name="Inhaltsplatzhalter 46"/>
          <p:cNvSpPr>
            <a:spLocks noGrp="1"/>
          </p:cNvSpPr>
          <p:nvPr>
            <p:ph sz="quarter" idx="13" hasCustomPrompt="1"/>
          </p:nvPr>
        </p:nvSpPr>
        <p:spPr>
          <a:xfrm>
            <a:off x="503560" y="6021288"/>
            <a:ext cx="8178486" cy="288503"/>
          </a:xfrm>
        </p:spPr>
        <p:txBody>
          <a:bodyPr>
            <a:normAutofit/>
          </a:bodyPr>
          <a:lstStyle>
            <a:lvl1pPr marL="0" indent="0">
              <a:buNone/>
              <a:defRPr sz="1000">
                <a:solidFill>
                  <a:schemeClr val="tx1">
                    <a:lumMod val="75000"/>
                    <a:lumOff val="25000"/>
                  </a:schemeClr>
                </a:solidFill>
              </a:defRPr>
            </a:lvl1pPr>
          </a:lstStyle>
          <a:p>
            <a:pPr lvl="0"/>
            <a:r>
              <a:rPr lang="de-DE" dirty="0" smtClean="0"/>
              <a:t>Quellenangabe</a:t>
            </a:r>
            <a:endParaRPr lang="de-DE" dirty="0"/>
          </a:p>
        </p:txBody>
      </p:sp>
      <p:sp>
        <p:nvSpPr>
          <p:cNvPr id="12" name="Titel 1"/>
          <p:cNvSpPr>
            <a:spLocks noGrp="1"/>
          </p:cNvSpPr>
          <p:nvPr>
            <p:ph type="title"/>
          </p:nvPr>
        </p:nvSpPr>
        <p:spPr>
          <a:xfrm>
            <a:off x="0" y="0"/>
            <a:ext cx="9133200" cy="836712"/>
          </a:xfrm>
          <a:noFill/>
        </p:spPr>
        <p:txBody>
          <a:bodyPr lIns="432000" tIns="180000" anchor="t" anchorCtr="0">
            <a:noAutofit/>
          </a:bodyPr>
          <a:lstStyle>
            <a:lvl1pPr algn="l">
              <a:defRPr sz="2400"/>
            </a:lvl1pPr>
          </a:lstStyle>
          <a:p>
            <a:r>
              <a:rPr lang="de-DE" smtClean="0"/>
              <a:t>Titelmasterformat durch Klicken bearbeiten</a:t>
            </a:r>
            <a:endParaRPr lang="de-DE" dirty="0"/>
          </a:p>
        </p:txBody>
      </p:sp>
      <p:cxnSp>
        <p:nvCxnSpPr>
          <p:cNvPr id="15" name="Gerade Verbindung 14"/>
          <p:cNvCxnSpPr/>
          <p:nvPr/>
        </p:nvCxnSpPr>
        <p:spPr>
          <a:xfrm>
            <a:off x="0" y="836710"/>
            <a:ext cx="9144000" cy="1"/>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Ellipse 15"/>
          <p:cNvSpPr/>
          <p:nvPr/>
        </p:nvSpPr>
        <p:spPr>
          <a:xfrm>
            <a:off x="8811020" y="761908"/>
            <a:ext cx="153468" cy="149605"/>
          </a:xfrm>
          <a:prstGeom prst="ellipse">
            <a:avLst/>
          </a:prstGeom>
          <a:ln>
            <a:solidFill>
              <a:srgbClr val="E428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a:solidFill>
                <a:prstClr val="white"/>
              </a:solidFill>
              <a:latin typeface="Calibri"/>
            </a:endParaRPr>
          </a:p>
        </p:txBody>
      </p:sp>
      <p:cxnSp>
        <p:nvCxnSpPr>
          <p:cNvPr id="17" name="Gerade Verbindung 16"/>
          <p:cNvCxnSpPr/>
          <p:nvPr/>
        </p:nvCxnSpPr>
        <p:spPr>
          <a:xfrm>
            <a:off x="0" y="6453336"/>
            <a:ext cx="9149408" cy="0"/>
          </a:xfrm>
          <a:prstGeom prst="line">
            <a:avLst/>
          </a:prstGeom>
          <a:ln w="28575">
            <a:solidFill>
              <a:srgbClr val="E4282A"/>
            </a:solidFill>
          </a:ln>
        </p:spPr>
        <p:style>
          <a:lnRef idx="1">
            <a:schemeClr val="accent1"/>
          </a:lnRef>
          <a:fillRef idx="0">
            <a:schemeClr val="accent1"/>
          </a:fillRef>
          <a:effectRef idx="0">
            <a:schemeClr val="accent1"/>
          </a:effectRef>
          <a:fontRef idx="minor">
            <a:schemeClr val="tx1"/>
          </a:fontRef>
        </p:style>
      </p:cxnSp>
      <p:sp>
        <p:nvSpPr>
          <p:cNvPr id="5" name="Textplatzhalter 4"/>
          <p:cNvSpPr>
            <a:spLocks noGrp="1"/>
          </p:cNvSpPr>
          <p:nvPr>
            <p:ph type="body" sz="quarter" idx="14" hasCustomPrompt="1"/>
          </p:nvPr>
        </p:nvSpPr>
        <p:spPr>
          <a:xfrm>
            <a:off x="3121" y="479176"/>
            <a:ext cx="8678923" cy="357535"/>
          </a:xfrm>
        </p:spPr>
        <p:txBody>
          <a:bodyPr vert="horz" lIns="432000" tIns="45720" rIns="91440" bIns="45720" rtlCol="0" anchor="b" anchorCtr="0">
            <a:noAutofit/>
          </a:bodyPr>
          <a:lstStyle>
            <a:lvl1pPr marL="342900" indent="-342900">
              <a:buNone/>
              <a:defRPr lang="de-DE" sz="1600" dirty="0">
                <a:solidFill>
                  <a:schemeClr val="bg1">
                    <a:lumMod val="50000"/>
                  </a:schemeClr>
                </a:solidFill>
              </a:defRPr>
            </a:lvl1pPr>
          </a:lstStyle>
          <a:p>
            <a:pPr marL="0" lvl="0" indent="0"/>
            <a:r>
              <a:rPr lang="de-DE" dirty="0" smtClean="0"/>
              <a:t>Untertitel</a:t>
            </a:r>
            <a:endParaRPr lang="de-DE" dirty="0"/>
          </a:p>
        </p:txBody>
      </p:sp>
      <p:cxnSp>
        <p:nvCxnSpPr>
          <p:cNvPr id="7" name="Gerade Verbindung 6"/>
          <p:cNvCxnSpPr/>
          <p:nvPr/>
        </p:nvCxnSpPr>
        <p:spPr>
          <a:xfrm>
            <a:off x="7308304" y="6669243"/>
            <a:ext cx="0" cy="135170"/>
          </a:xfrm>
          <a:prstGeom prst="line">
            <a:avLst/>
          </a:prstGeom>
          <a:ln>
            <a:solidFill>
              <a:srgbClr val="E4282A"/>
            </a:solidFill>
          </a:ln>
        </p:spPr>
        <p:style>
          <a:lnRef idx="1">
            <a:schemeClr val="accent1"/>
          </a:lnRef>
          <a:fillRef idx="0">
            <a:schemeClr val="accent1"/>
          </a:fillRef>
          <a:effectRef idx="0">
            <a:schemeClr val="accent1"/>
          </a:effectRef>
          <a:fontRef idx="minor">
            <a:schemeClr val="tx1"/>
          </a:fontRef>
        </p:style>
      </p:cxnSp>
      <p:sp>
        <p:nvSpPr>
          <p:cNvPr id="19" name="Foliennummernplatzhalter 9"/>
          <p:cNvSpPr>
            <a:spLocks noGrp="1"/>
          </p:cNvSpPr>
          <p:nvPr>
            <p:ph type="sldNum" sz="quarter" idx="4"/>
          </p:nvPr>
        </p:nvSpPr>
        <p:spPr>
          <a:xfrm>
            <a:off x="8123444" y="6606503"/>
            <a:ext cx="569307" cy="260649"/>
          </a:xfrm>
          <a:prstGeom prst="rect">
            <a:avLst/>
          </a:prstGeom>
        </p:spPr>
        <p:txBody>
          <a:bodyPr/>
          <a:lstStyle>
            <a:lvl1pPr algn="l">
              <a:defRPr lang="de-DE" smtClean="0">
                <a:solidFill>
                  <a:schemeClr val="bg1">
                    <a:lumMod val="50000"/>
                  </a:schemeClr>
                </a:solidFill>
              </a:defRPr>
            </a:lvl1pPr>
          </a:lstStyle>
          <a:p>
            <a:fld id="{E8C15B4A-03C9-4F41-A38D-6408B8F28B4C}" type="slidenum">
              <a:rPr>
                <a:solidFill>
                  <a:prstClr val="white">
                    <a:lumMod val="50000"/>
                  </a:prstClr>
                </a:solidFill>
                <a:latin typeface="Calibri"/>
              </a:rPr>
              <a:pPr/>
              <a:t>‹#›</a:t>
            </a:fld>
            <a:endParaRPr>
              <a:solidFill>
                <a:prstClr val="white">
                  <a:lumMod val="50000"/>
                </a:prstClr>
              </a:solidFill>
              <a:latin typeface="Calibri"/>
            </a:endParaRPr>
          </a:p>
        </p:txBody>
      </p:sp>
      <p:cxnSp>
        <p:nvCxnSpPr>
          <p:cNvPr id="20" name="Gerade Verbindung 19"/>
          <p:cNvCxnSpPr/>
          <p:nvPr/>
        </p:nvCxnSpPr>
        <p:spPr>
          <a:xfrm>
            <a:off x="8100392" y="6669243"/>
            <a:ext cx="0" cy="135170"/>
          </a:xfrm>
          <a:prstGeom prst="line">
            <a:avLst/>
          </a:prstGeom>
          <a:ln>
            <a:solidFill>
              <a:srgbClr val="E4282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3769069"/>
      </p:ext>
    </p:extLst>
  </p:cSld>
  <p:clrMapOvr>
    <a:masterClrMapping/>
  </p:clrMapOvr>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Nur Titel">
    <p:spTree>
      <p:nvGrpSpPr>
        <p:cNvPr id="1" name=""/>
        <p:cNvGrpSpPr/>
        <p:nvPr/>
      </p:nvGrpSpPr>
      <p:grpSpPr>
        <a:xfrm>
          <a:off x="0" y="0"/>
          <a:ext cx="0" cy="0"/>
          <a:chOff x="0" y="0"/>
          <a:chExt cx="0" cy="0"/>
        </a:xfrm>
      </p:grpSpPr>
      <p:pic>
        <p:nvPicPr>
          <p:cNvPr id="21" name="Grafik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000" y="6552000"/>
            <a:ext cx="381000" cy="252413"/>
          </a:xfrm>
          <a:prstGeom prst="rect">
            <a:avLst/>
          </a:prstGeom>
        </p:spPr>
      </p:pic>
      <p:cxnSp>
        <p:nvCxnSpPr>
          <p:cNvPr id="10" name="Gerade Verbindung 9"/>
          <p:cNvCxnSpPr/>
          <p:nvPr/>
        </p:nvCxnSpPr>
        <p:spPr>
          <a:xfrm>
            <a:off x="0" y="6453336"/>
            <a:ext cx="914940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itel 1"/>
          <p:cNvSpPr>
            <a:spLocks noGrp="1"/>
          </p:cNvSpPr>
          <p:nvPr>
            <p:ph type="title"/>
          </p:nvPr>
        </p:nvSpPr>
        <p:spPr>
          <a:xfrm>
            <a:off x="0" y="0"/>
            <a:ext cx="9133200" cy="836712"/>
          </a:xfrm>
          <a:noFill/>
        </p:spPr>
        <p:txBody>
          <a:bodyPr lIns="432000" tIns="180000" anchor="t" anchorCtr="0">
            <a:noAutofit/>
          </a:bodyPr>
          <a:lstStyle>
            <a:lvl1pPr algn="l">
              <a:defRPr sz="2400"/>
            </a:lvl1pPr>
          </a:lstStyle>
          <a:p>
            <a:r>
              <a:rPr lang="de-DE" smtClean="0"/>
              <a:t>Titelmasterformat durch Klicken bearbeiten</a:t>
            </a:r>
            <a:endParaRPr lang="de-DE" dirty="0"/>
          </a:p>
        </p:txBody>
      </p:sp>
      <p:cxnSp>
        <p:nvCxnSpPr>
          <p:cNvPr id="16" name="Gerade Verbindung 15"/>
          <p:cNvCxnSpPr/>
          <p:nvPr/>
        </p:nvCxnSpPr>
        <p:spPr>
          <a:xfrm>
            <a:off x="0" y="836710"/>
            <a:ext cx="91440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platzhalter 4"/>
          <p:cNvSpPr>
            <a:spLocks noGrp="1"/>
          </p:cNvSpPr>
          <p:nvPr>
            <p:ph type="body" sz="quarter" idx="15" hasCustomPrompt="1"/>
          </p:nvPr>
        </p:nvSpPr>
        <p:spPr>
          <a:xfrm>
            <a:off x="3121" y="479176"/>
            <a:ext cx="8678923" cy="357535"/>
          </a:xfrm>
        </p:spPr>
        <p:txBody>
          <a:bodyPr vert="horz" lIns="432000" tIns="45720" rIns="91440" bIns="45720" rtlCol="0" anchor="b" anchorCtr="0">
            <a:noAutofit/>
          </a:bodyPr>
          <a:lstStyle>
            <a:lvl1pPr>
              <a:defRPr lang="de-DE" sz="1600" dirty="0">
                <a:solidFill>
                  <a:schemeClr val="bg1">
                    <a:lumMod val="50000"/>
                  </a:schemeClr>
                </a:solidFill>
              </a:defRPr>
            </a:lvl1pPr>
          </a:lstStyle>
          <a:p>
            <a:pPr marL="0" lvl="0" indent="0">
              <a:buNone/>
            </a:pPr>
            <a:r>
              <a:rPr lang="de-DE" dirty="0" smtClean="0"/>
              <a:t>Untertitel</a:t>
            </a:r>
            <a:endParaRPr lang="de-DE" dirty="0"/>
          </a:p>
        </p:txBody>
      </p:sp>
      <p:sp>
        <p:nvSpPr>
          <p:cNvPr id="19" name="Datumsplatzhalter 7"/>
          <p:cNvSpPr>
            <a:spLocks noGrp="1"/>
          </p:cNvSpPr>
          <p:nvPr>
            <p:ph type="dt" sz="half" idx="10"/>
          </p:nvPr>
        </p:nvSpPr>
        <p:spPr>
          <a:xfrm>
            <a:off x="7308304" y="6607308"/>
            <a:ext cx="864096" cy="285155"/>
          </a:xfrm>
          <a:prstGeom prst="rect">
            <a:avLst/>
          </a:prstGeom>
        </p:spPr>
        <p:txBody>
          <a:bodyPr/>
          <a:lstStyle>
            <a:lvl1pPr>
              <a:defRPr>
                <a:solidFill>
                  <a:schemeClr val="bg1">
                    <a:lumMod val="50000"/>
                  </a:schemeClr>
                </a:solidFill>
              </a:defRPr>
            </a:lvl1pPr>
          </a:lstStyle>
          <a:p>
            <a:fld id="{5DCD87C1-D6CD-4453-829F-DDC66C61F530}" type="datetime1">
              <a:rPr lang="de-DE" smtClean="0">
                <a:solidFill>
                  <a:prstClr val="white">
                    <a:lumMod val="50000"/>
                  </a:prstClr>
                </a:solidFill>
                <a:latin typeface="Calibri"/>
              </a:rPr>
              <a:pPr/>
              <a:t>13/06/16</a:t>
            </a:fld>
            <a:endParaRPr lang="de-DE">
              <a:solidFill>
                <a:prstClr val="white">
                  <a:lumMod val="50000"/>
                </a:prstClr>
              </a:solidFill>
              <a:latin typeface="Calibri"/>
            </a:endParaRPr>
          </a:p>
        </p:txBody>
      </p:sp>
      <p:pic>
        <p:nvPicPr>
          <p:cNvPr id="26" name="Grafik 25"/>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682045" y="6686397"/>
            <a:ext cx="426459" cy="126979"/>
          </a:xfrm>
          <a:prstGeom prst="rect">
            <a:avLst/>
          </a:prstGeom>
        </p:spPr>
      </p:pic>
      <p:cxnSp>
        <p:nvCxnSpPr>
          <p:cNvPr id="27" name="Gerade Verbindung 26"/>
          <p:cNvCxnSpPr/>
          <p:nvPr/>
        </p:nvCxnSpPr>
        <p:spPr>
          <a:xfrm>
            <a:off x="7308304" y="6669243"/>
            <a:ext cx="0" cy="135170"/>
          </a:xfrm>
          <a:prstGeom prst="line">
            <a:avLst/>
          </a:prstGeom>
        </p:spPr>
        <p:style>
          <a:lnRef idx="1">
            <a:schemeClr val="accent1"/>
          </a:lnRef>
          <a:fillRef idx="0">
            <a:schemeClr val="accent1"/>
          </a:fillRef>
          <a:effectRef idx="0">
            <a:schemeClr val="accent1"/>
          </a:effectRef>
          <a:fontRef idx="minor">
            <a:schemeClr val="tx1"/>
          </a:fontRef>
        </p:style>
      </p:cxnSp>
      <p:sp>
        <p:nvSpPr>
          <p:cNvPr id="28" name="Foliennummernplatzhalter 9"/>
          <p:cNvSpPr>
            <a:spLocks noGrp="1"/>
          </p:cNvSpPr>
          <p:nvPr>
            <p:ph type="sldNum" sz="quarter" idx="16"/>
          </p:nvPr>
        </p:nvSpPr>
        <p:spPr>
          <a:xfrm>
            <a:off x="8123444" y="6606503"/>
            <a:ext cx="569307" cy="260649"/>
          </a:xfrm>
          <a:prstGeom prst="rect">
            <a:avLst/>
          </a:prstGeom>
        </p:spPr>
        <p:txBody>
          <a:bodyPr/>
          <a:lstStyle>
            <a:lvl1pPr algn="l">
              <a:defRPr lang="de-DE" smtClean="0">
                <a:solidFill>
                  <a:schemeClr val="bg1">
                    <a:lumMod val="50000"/>
                  </a:schemeClr>
                </a:solidFill>
              </a:defRPr>
            </a:lvl1pPr>
          </a:lstStyle>
          <a:p>
            <a:fld id="{9F92BBFD-791D-4A65-B093-AD2158F34506}" type="slidenum">
              <a:rPr>
                <a:solidFill>
                  <a:prstClr val="white">
                    <a:lumMod val="50000"/>
                  </a:prstClr>
                </a:solidFill>
                <a:latin typeface="Calibri"/>
              </a:rPr>
              <a:pPr/>
              <a:t>‹#›</a:t>
            </a:fld>
            <a:endParaRPr dirty="0">
              <a:solidFill>
                <a:prstClr val="white">
                  <a:lumMod val="50000"/>
                </a:prstClr>
              </a:solidFill>
              <a:latin typeface="Calibri"/>
            </a:endParaRPr>
          </a:p>
        </p:txBody>
      </p:sp>
      <p:cxnSp>
        <p:nvCxnSpPr>
          <p:cNvPr id="29" name="Gerade Verbindung 28"/>
          <p:cNvCxnSpPr/>
          <p:nvPr/>
        </p:nvCxnSpPr>
        <p:spPr>
          <a:xfrm>
            <a:off x="8100391" y="6669243"/>
            <a:ext cx="0" cy="135170"/>
          </a:xfrm>
          <a:prstGeom prst="line">
            <a:avLst/>
          </a:prstGeom>
        </p:spPr>
        <p:style>
          <a:lnRef idx="1">
            <a:schemeClr val="accent1"/>
          </a:lnRef>
          <a:fillRef idx="0">
            <a:schemeClr val="accent1"/>
          </a:fillRef>
          <a:effectRef idx="0">
            <a:schemeClr val="accent1"/>
          </a:effectRef>
          <a:fontRef idx="minor">
            <a:schemeClr val="tx1"/>
          </a:fontRef>
        </p:style>
      </p:cxnSp>
      <p:sp>
        <p:nvSpPr>
          <p:cNvPr id="22" name="Ellipse 21"/>
          <p:cNvSpPr/>
          <p:nvPr/>
        </p:nvSpPr>
        <p:spPr>
          <a:xfrm>
            <a:off x="8811020" y="761908"/>
            <a:ext cx="153468" cy="149605"/>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a:solidFill>
                <a:prstClr val="white"/>
              </a:solidFill>
              <a:latin typeface="Calibri"/>
            </a:endParaRPr>
          </a:p>
        </p:txBody>
      </p:sp>
    </p:spTree>
    <p:extLst>
      <p:ext uri="{BB962C8B-B14F-4D97-AF65-F5344CB8AC3E}">
        <p14:creationId xmlns:p14="http://schemas.microsoft.com/office/powerpoint/2010/main" val="2393361760"/>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 und Inhalt mit Kopfzeile">
    <p:spTree>
      <p:nvGrpSpPr>
        <p:cNvPr id="1" name=""/>
        <p:cNvGrpSpPr/>
        <p:nvPr/>
      </p:nvGrpSpPr>
      <p:grpSpPr>
        <a:xfrm>
          <a:off x="0" y="0"/>
          <a:ext cx="0" cy="0"/>
          <a:chOff x="0" y="0"/>
          <a:chExt cx="0" cy="0"/>
        </a:xfrm>
      </p:grpSpPr>
      <p:sp>
        <p:nvSpPr>
          <p:cNvPr id="3" name="Inhaltsplatzhalter 2"/>
          <p:cNvSpPr>
            <a:spLocks noGrp="1"/>
          </p:cNvSpPr>
          <p:nvPr>
            <p:ph idx="1"/>
          </p:nvPr>
        </p:nvSpPr>
        <p:spPr>
          <a:xfrm>
            <a:off x="488504" y="1700808"/>
            <a:ext cx="8229600" cy="4248472"/>
          </a:xfrm>
        </p:spPr>
        <p:txBody>
          <a:bodyPr>
            <a:noAutofit/>
          </a:bodyPr>
          <a:lstStyle>
            <a:lvl1pPr marL="252000" indent="-216000">
              <a:spcAft>
                <a:spcPts val="600"/>
              </a:spcAft>
              <a:buClr>
                <a:srgbClr val="E4282A"/>
              </a:buClr>
              <a:buFont typeface="Wingdings" panose="05000000000000000000" pitchFamily="2" charset="2"/>
              <a:buChar char="§"/>
              <a:defRPr sz="1800"/>
            </a:lvl1pPr>
            <a:lvl2pPr marL="684000" indent="-216000">
              <a:buClr>
                <a:srgbClr val="E4282A"/>
              </a:buClr>
              <a:buFont typeface="Arial" panose="020B0604020202020204" pitchFamily="34" charset="0"/>
              <a:buChar char="•"/>
              <a:defRPr sz="1600"/>
            </a:lvl2pPr>
          </a:lstStyle>
          <a:p>
            <a:pPr lvl="0"/>
            <a:r>
              <a:rPr lang="de-DE" smtClean="0"/>
              <a:t>Textmasterformat bearbeiten</a:t>
            </a:r>
          </a:p>
          <a:p>
            <a:pPr lvl="1"/>
            <a:r>
              <a:rPr lang="de-DE" smtClean="0"/>
              <a:t>Zweite Ebene</a:t>
            </a:r>
          </a:p>
        </p:txBody>
      </p:sp>
      <p:pic>
        <p:nvPicPr>
          <p:cNvPr id="14" name="Grafik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000" y="6552000"/>
            <a:ext cx="381000" cy="252413"/>
          </a:xfrm>
          <a:prstGeom prst="rect">
            <a:avLst/>
          </a:prstGeom>
        </p:spPr>
      </p:pic>
      <p:cxnSp>
        <p:nvCxnSpPr>
          <p:cNvPr id="36" name="Gerade Verbindung 35"/>
          <p:cNvCxnSpPr/>
          <p:nvPr/>
        </p:nvCxnSpPr>
        <p:spPr>
          <a:xfrm>
            <a:off x="0" y="6453336"/>
            <a:ext cx="914940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Inhaltsplatzhalter 46"/>
          <p:cNvSpPr>
            <a:spLocks noGrp="1"/>
          </p:cNvSpPr>
          <p:nvPr>
            <p:ph sz="quarter" idx="14" hasCustomPrompt="1"/>
          </p:nvPr>
        </p:nvSpPr>
        <p:spPr>
          <a:xfrm>
            <a:off x="503560" y="6021288"/>
            <a:ext cx="8178486" cy="288503"/>
          </a:xfrm>
        </p:spPr>
        <p:txBody>
          <a:bodyPr>
            <a:normAutofit/>
          </a:bodyPr>
          <a:lstStyle>
            <a:lvl1pPr marL="0" indent="0">
              <a:buNone/>
              <a:defRPr sz="1000">
                <a:solidFill>
                  <a:schemeClr val="tx1">
                    <a:lumMod val="75000"/>
                    <a:lumOff val="25000"/>
                  </a:schemeClr>
                </a:solidFill>
              </a:defRPr>
            </a:lvl1pPr>
          </a:lstStyle>
          <a:p>
            <a:pPr lvl="0"/>
            <a:r>
              <a:rPr lang="de-DE" dirty="0" smtClean="0"/>
              <a:t>Quellenangabe</a:t>
            </a:r>
            <a:endParaRPr lang="de-DE" dirty="0"/>
          </a:p>
        </p:txBody>
      </p:sp>
      <p:sp>
        <p:nvSpPr>
          <p:cNvPr id="15" name="Titel 1"/>
          <p:cNvSpPr>
            <a:spLocks noGrp="1"/>
          </p:cNvSpPr>
          <p:nvPr>
            <p:ph type="title"/>
          </p:nvPr>
        </p:nvSpPr>
        <p:spPr>
          <a:xfrm>
            <a:off x="0" y="0"/>
            <a:ext cx="9133200" cy="836712"/>
          </a:xfrm>
          <a:noFill/>
        </p:spPr>
        <p:txBody>
          <a:bodyPr lIns="432000" tIns="180000" anchor="t" anchorCtr="0">
            <a:noAutofit/>
          </a:bodyPr>
          <a:lstStyle>
            <a:lvl1pPr algn="l">
              <a:defRPr sz="2400"/>
            </a:lvl1pPr>
          </a:lstStyle>
          <a:p>
            <a:r>
              <a:rPr lang="de-DE" smtClean="0"/>
              <a:t>Titelmasterformat durch Klicken bearbeiten</a:t>
            </a:r>
            <a:endParaRPr lang="de-DE" dirty="0"/>
          </a:p>
        </p:txBody>
      </p:sp>
      <p:cxnSp>
        <p:nvCxnSpPr>
          <p:cNvPr id="16" name="Gerade Verbindung 15"/>
          <p:cNvCxnSpPr/>
          <p:nvPr/>
        </p:nvCxnSpPr>
        <p:spPr>
          <a:xfrm>
            <a:off x="0" y="836710"/>
            <a:ext cx="9144000" cy="1"/>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platzhalter 4"/>
          <p:cNvSpPr>
            <a:spLocks noGrp="1"/>
          </p:cNvSpPr>
          <p:nvPr>
            <p:ph type="body" sz="quarter" idx="15" hasCustomPrompt="1"/>
          </p:nvPr>
        </p:nvSpPr>
        <p:spPr>
          <a:xfrm>
            <a:off x="3121" y="479176"/>
            <a:ext cx="8678923" cy="357535"/>
          </a:xfrm>
        </p:spPr>
        <p:txBody>
          <a:bodyPr vert="horz" lIns="432000" tIns="45720" rIns="91440" bIns="45720" rtlCol="0" anchor="b" anchorCtr="0">
            <a:noAutofit/>
          </a:bodyPr>
          <a:lstStyle>
            <a:lvl1pPr>
              <a:defRPr lang="de-DE" sz="1600" dirty="0">
                <a:solidFill>
                  <a:schemeClr val="bg1">
                    <a:lumMod val="50000"/>
                  </a:schemeClr>
                </a:solidFill>
              </a:defRPr>
            </a:lvl1pPr>
          </a:lstStyle>
          <a:p>
            <a:pPr marL="0" lvl="0" indent="0">
              <a:buNone/>
            </a:pPr>
            <a:r>
              <a:rPr lang="de-DE" dirty="0" smtClean="0"/>
              <a:t>Untertitel</a:t>
            </a:r>
            <a:endParaRPr lang="de-DE" dirty="0"/>
          </a:p>
        </p:txBody>
      </p:sp>
      <p:sp>
        <p:nvSpPr>
          <p:cNvPr id="6" name="Textplatzhalter 5"/>
          <p:cNvSpPr>
            <a:spLocks noGrp="1"/>
          </p:cNvSpPr>
          <p:nvPr>
            <p:ph type="body" sz="quarter" idx="16" hasCustomPrompt="1"/>
          </p:nvPr>
        </p:nvSpPr>
        <p:spPr>
          <a:xfrm>
            <a:off x="0" y="1268760"/>
            <a:ext cx="9109075" cy="357188"/>
          </a:xfrm>
          <a:ln>
            <a:noFill/>
          </a:ln>
        </p:spPr>
        <p:txBody>
          <a:bodyPr vert="horz" lIns="432000" tIns="45720" rIns="91440" bIns="45720" rtlCol="0" anchor="b" anchorCtr="0">
            <a:noAutofit/>
          </a:bodyPr>
          <a:lstStyle>
            <a:lvl1pPr>
              <a:defRPr lang="de-DE" b="1" u="none" baseline="0" dirty="0">
                <a:uFill>
                  <a:solidFill>
                    <a:srgbClr val="FF0000"/>
                  </a:solidFill>
                </a:uFill>
              </a:defRPr>
            </a:lvl1pPr>
          </a:lstStyle>
          <a:p>
            <a:pPr marL="0" lvl="0" indent="0">
              <a:buNone/>
            </a:pPr>
            <a:r>
              <a:rPr lang="de-DE" dirty="0" smtClean="0"/>
              <a:t>Überschrift Inhaltsteil</a:t>
            </a:r>
            <a:endParaRPr lang="de-DE" dirty="0"/>
          </a:p>
        </p:txBody>
      </p:sp>
      <p:sp>
        <p:nvSpPr>
          <p:cNvPr id="30" name="Datumsplatzhalter 7"/>
          <p:cNvSpPr>
            <a:spLocks noGrp="1"/>
          </p:cNvSpPr>
          <p:nvPr>
            <p:ph type="dt" sz="half" idx="10"/>
          </p:nvPr>
        </p:nvSpPr>
        <p:spPr>
          <a:xfrm>
            <a:off x="7308304" y="6607308"/>
            <a:ext cx="864096" cy="285155"/>
          </a:xfrm>
          <a:prstGeom prst="rect">
            <a:avLst/>
          </a:prstGeom>
        </p:spPr>
        <p:txBody>
          <a:bodyPr/>
          <a:lstStyle>
            <a:lvl1pPr>
              <a:defRPr>
                <a:solidFill>
                  <a:schemeClr val="bg1">
                    <a:lumMod val="50000"/>
                  </a:schemeClr>
                </a:solidFill>
              </a:defRPr>
            </a:lvl1pPr>
          </a:lstStyle>
          <a:p>
            <a:fld id="{2A75186D-58D1-4F78-9F9E-325AE973475D}" type="datetime1">
              <a:rPr lang="de-DE" smtClean="0"/>
              <a:t>13/06/16</a:t>
            </a:fld>
            <a:endParaRPr lang="de-DE"/>
          </a:p>
        </p:txBody>
      </p:sp>
      <p:sp>
        <p:nvSpPr>
          <p:cNvPr id="31" name="Fußzeilenplatzhalter 8"/>
          <p:cNvSpPr>
            <a:spLocks noGrp="1"/>
          </p:cNvSpPr>
          <p:nvPr>
            <p:ph type="ftr" sz="quarter" idx="11"/>
          </p:nvPr>
        </p:nvSpPr>
        <p:spPr>
          <a:xfrm>
            <a:off x="5081645" y="6607308"/>
            <a:ext cx="2232249" cy="285155"/>
          </a:xfrm>
          <a:prstGeom prst="rect">
            <a:avLst/>
          </a:prstGeom>
        </p:spPr>
        <p:txBody>
          <a:bodyPr/>
          <a:lstStyle>
            <a:lvl1pPr algn="r">
              <a:defRPr>
                <a:solidFill>
                  <a:schemeClr val="bg1">
                    <a:lumMod val="50000"/>
                  </a:schemeClr>
                </a:solidFill>
              </a:defRPr>
            </a:lvl1pPr>
          </a:lstStyle>
          <a:p>
            <a:r>
              <a:rPr lang="de-DE" smtClean="0"/>
              <a:t>Module 3 Happiness</a:t>
            </a:r>
            <a:endParaRPr lang="de-DE"/>
          </a:p>
        </p:txBody>
      </p:sp>
      <p:pic>
        <p:nvPicPr>
          <p:cNvPr id="32" name="Grafik 31"/>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682045" y="6686397"/>
            <a:ext cx="426459" cy="126979"/>
          </a:xfrm>
          <a:prstGeom prst="rect">
            <a:avLst/>
          </a:prstGeom>
        </p:spPr>
      </p:pic>
      <p:cxnSp>
        <p:nvCxnSpPr>
          <p:cNvPr id="33" name="Gerade Verbindung 32"/>
          <p:cNvCxnSpPr/>
          <p:nvPr/>
        </p:nvCxnSpPr>
        <p:spPr>
          <a:xfrm>
            <a:off x="7308304" y="6669243"/>
            <a:ext cx="0" cy="135170"/>
          </a:xfrm>
          <a:prstGeom prst="line">
            <a:avLst/>
          </a:prstGeom>
        </p:spPr>
        <p:style>
          <a:lnRef idx="1">
            <a:schemeClr val="accent1"/>
          </a:lnRef>
          <a:fillRef idx="0">
            <a:schemeClr val="accent1"/>
          </a:fillRef>
          <a:effectRef idx="0">
            <a:schemeClr val="accent1"/>
          </a:effectRef>
          <a:fontRef idx="minor">
            <a:schemeClr val="tx1"/>
          </a:fontRef>
        </p:style>
      </p:cxnSp>
      <p:sp>
        <p:nvSpPr>
          <p:cNvPr id="34" name="Foliennummernplatzhalter 9"/>
          <p:cNvSpPr>
            <a:spLocks noGrp="1"/>
          </p:cNvSpPr>
          <p:nvPr>
            <p:ph type="sldNum" sz="quarter" idx="4"/>
          </p:nvPr>
        </p:nvSpPr>
        <p:spPr>
          <a:xfrm>
            <a:off x="8123444" y="6606503"/>
            <a:ext cx="569307" cy="260649"/>
          </a:xfrm>
          <a:prstGeom prst="rect">
            <a:avLst/>
          </a:prstGeom>
        </p:spPr>
        <p:txBody>
          <a:bodyPr/>
          <a:lstStyle>
            <a:lvl1pPr algn="l">
              <a:defRPr lang="de-DE" smtClean="0">
                <a:solidFill>
                  <a:schemeClr val="bg1">
                    <a:lumMod val="50000"/>
                  </a:schemeClr>
                </a:solidFill>
              </a:defRPr>
            </a:lvl1pPr>
          </a:lstStyle>
          <a:p>
            <a:fld id="{E8C15B4A-03C9-4F41-A38D-6408B8F28B4C}" type="slidenum">
              <a:rPr lang="de-DE" smtClean="0"/>
              <a:t>‹#›</a:t>
            </a:fld>
            <a:endParaRPr lang="de-DE"/>
          </a:p>
        </p:txBody>
      </p:sp>
      <p:cxnSp>
        <p:nvCxnSpPr>
          <p:cNvPr id="35" name="Gerade Verbindung 34"/>
          <p:cNvCxnSpPr/>
          <p:nvPr/>
        </p:nvCxnSpPr>
        <p:spPr>
          <a:xfrm>
            <a:off x="8100391" y="6669243"/>
            <a:ext cx="0" cy="135170"/>
          </a:xfrm>
          <a:prstGeom prst="line">
            <a:avLst/>
          </a:prstGeom>
        </p:spPr>
        <p:style>
          <a:lnRef idx="1">
            <a:schemeClr val="accent1"/>
          </a:lnRef>
          <a:fillRef idx="0">
            <a:schemeClr val="accent1"/>
          </a:fillRef>
          <a:effectRef idx="0">
            <a:schemeClr val="accent1"/>
          </a:effectRef>
          <a:fontRef idx="minor">
            <a:schemeClr val="tx1"/>
          </a:fontRef>
        </p:style>
      </p:cxnSp>
      <p:sp>
        <p:nvSpPr>
          <p:cNvPr id="19" name="Ellipse 18"/>
          <p:cNvSpPr/>
          <p:nvPr/>
        </p:nvSpPr>
        <p:spPr>
          <a:xfrm>
            <a:off x="8811020" y="761908"/>
            <a:ext cx="153468" cy="149605"/>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08420912"/>
      </p:ext>
    </p:extLst>
  </p:cSld>
  <p:clrMapOvr>
    <a:masterClrMapping/>
  </p:clrMapOvr>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Titel und Inhalt mit Kopfzeile">
    <p:spTree>
      <p:nvGrpSpPr>
        <p:cNvPr id="1" name=""/>
        <p:cNvGrpSpPr/>
        <p:nvPr/>
      </p:nvGrpSpPr>
      <p:grpSpPr>
        <a:xfrm>
          <a:off x="0" y="0"/>
          <a:ext cx="0" cy="0"/>
          <a:chOff x="0" y="0"/>
          <a:chExt cx="0" cy="0"/>
        </a:xfrm>
      </p:grpSpPr>
      <p:sp>
        <p:nvSpPr>
          <p:cNvPr id="3" name="Inhaltsplatzhalter 2"/>
          <p:cNvSpPr>
            <a:spLocks noGrp="1"/>
          </p:cNvSpPr>
          <p:nvPr>
            <p:ph idx="1"/>
          </p:nvPr>
        </p:nvSpPr>
        <p:spPr>
          <a:xfrm>
            <a:off x="488504" y="1700808"/>
            <a:ext cx="8229600" cy="4248472"/>
          </a:xfrm>
        </p:spPr>
        <p:txBody>
          <a:bodyPr>
            <a:noAutofit/>
          </a:bodyPr>
          <a:lstStyle>
            <a:lvl1pPr marL="252000" indent="-216000">
              <a:spcAft>
                <a:spcPts val="600"/>
              </a:spcAft>
              <a:buClr>
                <a:srgbClr val="E4282A"/>
              </a:buClr>
              <a:buFont typeface="Wingdings" panose="05000000000000000000" pitchFamily="2" charset="2"/>
              <a:buChar char="§"/>
              <a:defRPr sz="1800"/>
            </a:lvl1pPr>
            <a:lvl2pPr marL="684000" indent="-216000">
              <a:buClr>
                <a:srgbClr val="E4282A"/>
              </a:buClr>
              <a:buFont typeface="Arial" panose="020B0604020202020204" pitchFamily="34" charset="0"/>
              <a:buChar char="•"/>
              <a:defRPr sz="1600"/>
            </a:lvl2pPr>
          </a:lstStyle>
          <a:p>
            <a:pPr lvl="0"/>
            <a:r>
              <a:rPr lang="de-DE" smtClean="0"/>
              <a:t>Textmasterformat bearbeiten</a:t>
            </a:r>
          </a:p>
          <a:p>
            <a:pPr lvl="1"/>
            <a:r>
              <a:rPr lang="de-DE" smtClean="0"/>
              <a:t>Zweite Ebene</a:t>
            </a:r>
          </a:p>
        </p:txBody>
      </p:sp>
      <p:pic>
        <p:nvPicPr>
          <p:cNvPr id="14" name="Grafik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000" y="6552000"/>
            <a:ext cx="381000" cy="252413"/>
          </a:xfrm>
          <a:prstGeom prst="rect">
            <a:avLst/>
          </a:prstGeom>
        </p:spPr>
      </p:pic>
      <p:cxnSp>
        <p:nvCxnSpPr>
          <p:cNvPr id="36" name="Gerade Verbindung 35"/>
          <p:cNvCxnSpPr/>
          <p:nvPr/>
        </p:nvCxnSpPr>
        <p:spPr>
          <a:xfrm>
            <a:off x="0" y="6453336"/>
            <a:ext cx="914940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Inhaltsplatzhalter 46"/>
          <p:cNvSpPr>
            <a:spLocks noGrp="1"/>
          </p:cNvSpPr>
          <p:nvPr>
            <p:ph sz="quarter" idx="14" hasCustomPrompt="1"/>
          </p:nvPr>
        </p:nvSpPr>
        <p:spPr>
          <a:xfrm>
            <a:off x="503560" y="6021288"/>
            <a:ext cx="8178486" cy="288503"/>
          </a:xfrm>
        </p:spPr>
        <p:txBody>
          <a:bodyPr>
            <a:normAutofit/>
          </a:bodyPr>
          <a:lstStyle>
            <a:lvl1pPr marL="0" indent="0">
              <a:buNone/>
              <a:defRPr sz="1000">
                <a:solidFill>
                  <a:schemeClr val="tx1">
                    <a:lumMod val="75000"/>
                    <a:lumOff val="25000"/>
                  </a:schemeClr>
                </a:solidFill>
              </a:defRPr>
            </a:lvl1pPr>
          </a:lstStyle>
          <a:p>
            <a:pPr lvl="0"/>
            <a:r>
              <a:rPr lang="de-DE" dirty="0" smtClean="0"/>
              <a:t>Quellenangabe</a:t>
            </a:r>
            <a:endParaRPr lang="de-DE" dirty="0"/>
          </a:p>
        </p:txBody>
      </p:sp>
      <p:sp>
        <p:nvSpPr>
          <p:cNvPr id="15" name="Titel 1"/>
          <p:cNvSpPr>
            <a:spLocks noGrp="1"/>
          </p:cNvSpPr>
          <p:nvPr>
            <p:ph type="title"/>
          </p:nvPr>
        </p:nvSpPr>
        <p:spPr>
          <a:xfrm>
            <a:off x="0" y="0"/>
            <a:ext cx="9133200" cy="836712"/>
          </a:xfrm>
          <a:noFill/>
        </p:spPr>
        <p:txBody>
          <a:bodyPr lIns="432000" tIns="180000" anchor="t" anchorCtr="0">
            <a:noAutofit/>
          </a:bodyPr>
          <a:lstStyle>
            <a:lvl1pPr algn="l">
              <a:defRPr sz="2400"/>
            </a:lvl1pPr>
          </a:lstStyle>
          <a:p>
            <a:r>
              <a:rPr lang="de-DE" smtClean="0"/>
              <a:t>Titelmasterformat durch Klicken bearbeiten</a:t>
            </a:r>
            <a:endParaRPr lang="de-DE" dirty="0"/>
          </a:p>
        </p:txBody>
      </p:sp>
      <p:cxnSp>
        <p:nvCxnSpPr>
          <p:cNvPr id="16" name="Gerade Verbindung 15"/>
          <p:cNvCxnSpPr/>
          <p:nvPr/>
        </p:nvCxnSpPr>
        <p:spPr>
          <a:xfrm>
            <a:off x="0" y="836710"/>
            <a:ext cx="9144000" cy="1"/>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platzhalter 4"/>
          <p:cNvSpPr>
            <a:spLocks noGrp="1"/>
          </p:cNvSpPr>
          <p:nvPr>
            <p:ph type="body" sz="quarter" idx="15" hasCustomPrompt="1"/>
          </p:nvPr>
        </p:nvSpPr>
        <p:spPr>
          <a:xfrm>
            <a:off x="3121" y="479176"/>
            <a:ext cx="8678923" cy="357535"/>
          </a:xfrm>
        </p:spPr>
        <p:txBody>
          <a:bodyPr vert="horz" lIns="432000" tIns="45720" rIns="91440" bIns="45720" rtlCol="0" anchor="b" anchorCtr="0">
            <a:noAutofit/>
          </a:bodyPr>
          <a:lstStyle>
            <a:lvl1pPr>
              <a:defRPr lang="de-DE" sz="1600" dirty="0">
                <a:solidFill>
                  <a:schemeClr val="bg1">
                    <a:lumMod val="50000"/>
                  </a:schemeClr>
                </a:solidFill>
              </a:defRPr>
            </a:lvl1pPr>
          </a:lstStyle>
          <a:p>
            <a:pPr marL="0" lvl="0" indent="0">
              <a:buNone/>
            </a:pPr>
            <a:r>
              <a:rPr lang="de-DE" dirty="0" smtClean="0"/>
              <a:t>Untertitel</a:t>
            </a:r>
            <a:endParaRPr lang="de-DE" dirty="0"/>
          </a:p>
        </p:txBody>
      </p:sp>
      <p:sp>
        <p:nvSpPr>
          <p:cNvPr id="6" name="Textplatzhalter 5"/>
          <p:cNvSpPr>
            <a:spLocks noGrp="1"/>
          </p:cNvSpPr>
          <p:nvPr>
            <p:ph type="body" sz="quarter" idx="16" hasCustomPrompt="1"/>
          </p:nvPr>
        </p:nvSpPr>
        <p:spPr>
          <a:xfrm>
            <a:off x="0" y="1268760"/>
            <a:ext cx="9109075" cy="357188"/>
          </a:xfrm>
          <a:ln>
            <a:noFill/>
          </a:ln>
        </p:spPr>
        <p:txBody>
          <a:bodyPr vert="horz" lIns="432000" tIns="45720" rIns="91440" bIns="45720" rtlCol="0" anchor="b" anchorCtr="0">
            <a:noAutofit/>
          </a:bodyPr>
          <a:lstStyle>
            <a:lvl1pPr>
              <a:defRPr lang="de-DE" b="1" u="none" baseline="0" dirty="0">
                <a:uFill>
                  <a:solidFill>
                    <a:srgbClr val="FF0000"/>
                  </a:solidFill>
                </a:uFill>
              </a:defRPr>
            </a:lvl1pPr>
          </a:lstStyle>
          <a:p>
            <a:pPr marL="0" lvl="0" indent="0">
              <a:buNone/>
            </a:pPr>
            <a:r>
              <a:rPr lang="de-DE" dirty="0" smtClean="0"/>
              <a:t>Überschrift Inhaltsteil</a:t>
            </a:r>
            <a:endParaRPr lang="de-DE" dirty="0"/>
          </a:p>
        </p:txBody>
      </p:sp>
      <p:sp>
        <p:nvSpPr>
          <p:cNvPr id="30" name="Datumsplatzhalter 7"/>
          <p:cNvSpPr>
            <a:spLocks noGrp="1"/>
          </p:cNvSpPr>
          <p:nvPr>
            <p:ph type="dt" sz="half" idx="10"/>
          </p:nvPr>
        </p:nvSpPr>
        <p:spPr>
          <a:xfrm>
            <a:off x="7308304" y="6607308"/>
            <a:ext cx="864096" cy="285155"/>
          </a:xfrm>
          <a:prstGeom prst="rect">
            <a:avLst/>
          </a:prstGeom>
        </p:spPr>
        <p:txBody>
          <a:bodyPr/>
          <a:lstStyle>
            <a:lvl1pPr>
              <a:defRPr>
                <a:solidFill>
                  <a:schemeClr val="bg1">
                    <a:lumMod val="50000"/>
                  </a:schemeClr>
                </a:solidFill>
              </a:defRPr>
            </a:lvl1pPr>
          </a:lstStyle>
          <a:p>
            <a:fld id="{06C5B77D-FAA0-4569-A5B8-E2C3AB3CC7F5}" type="datetime1">
              <a:rPr lang="de-DE" smtClean="0">
                <a:solidFill>
                  <a:prstClr val="white">
                    <a:lumMod val="50000"/>
                  </a:prstClr>
                </a:solidFill>
                <a:latin typeface="Calibri"/>
              </a:rPr>
              <a:pPr/>
              <a:t>13/06/16</a:t>
            </a:fld>
            <a:endParaRPr lang="de-DE" dirty="0">
              <a:solidFill>
                <a:prstClr val="white">
                  <a:lumMod val="50000"/>
                </a:prstClr>
              </a:solidFill>
              <a:latin typeface="Calibri"/>
            </a:endParaRPr>
          </a:p>
        </p:txBody>
      </p:sp>
      <p:pic>
        <p:nvPicPr>
          <p:cNvPr id="32" name="Grafik 31"/>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682045" y="6686397"/>
            <a:ext cx="426459" cy="126979"/>
          </a:xfrm>
          <a:prstGeom prst="rect">
            <a:avLst/>
          </a:prstGeom>
        </p:spPr>
      </p:pic>
      <p:cxnSp>
        <p:nvCxnSpPr>
          <p:cNvPr id="33" name="Gerade Verbindung 32"/>
          <p:cNvCxnSpPr/>
          <p:nvPr/>
        </p:nvCxnSpPr>
        <p:spPr>
          <a:xfrm>
            <a:off x="7308304" y="6669243"/>
            <a:ext cx="0" cy="135170"/>
          </a:xfrm>
          <a:prstGeom prst="line">
            <a:avLst/>
          </a:prstGeom>
        </p:spPr>
        <p:style>
          <a:lnRef idx="1">
            <a:schemeClr val="accent1"/>
          </a:lnRef>
          <a:fillRef idx="0">
            <a:schemeClr val="accent1"/>
          </a:fillRef>
          <a:effectRef idx="0">
            <a:schemeClr val="accent1"/>
          </a:effectRef>
          <a:fontRef idx="minor">
            <a:schemeClr val="tx1"/>
          </a:fontRef>
        </p:style>
      </p:cxnSp>
      <p:sp>
        <p:nvSpPr>
          <p:cNvPr id="34" name="Foliennummernplatzhalter 9"/>
          <p:cNvSpPr>
            <a:spLocks noGrp="1"/>
          </p:cNvSpPr>
          <p:nvPr>
            <p:ph type="sldNum" sz="quarter" idx="4"/>
          </p:nvPr>
        </p:nvSpPr>
        <p:spPr>
          <a:xfrm>
            <a:off x="8123444" y="6606503"/>
            <a:ext cx="569307" cy="260649"/>
          </a:xfrm>
          <a:prstGeom prst="rect">
            <a:avLst/>
          </a:prstGeom>
        </p:spPr>
        <p:txBody>
          <a:bodyPr/>
          <a:lstStyle>
            <a:lvl1pPr algn="l">
              <a:defRPr lang="de-DE" smtClean="0">
                <a:solidFill>
                  <a:schemeClr val="bg1">
                    <a:lumMod val="50000"/>
                  </a:schemeClr>
                </a:solidFill>
              </a:defRPr>
            </a:lvl1pPr>
          </a:lstStyle>
          <a:p>
            <a:fld id="{E8C15B4A-03C9-4F41-A38D-6408B8F28B4C}" type="slidenum">
              <a:rPr>
                <a:solidFill>
                  <a:prstClr val="white">
                    <a:lumMod val="50000"/>
                  </a:prstClr>
                </a:solidFill>
                <a:latin typeface="Calibri"/>
              </a:rPr>
              <a:pPr/>
              <a:t>‹#›</a:t>
            </a:fld>
            <a:endParaRPr>
              <a:solidFill>
                <a:prstClr val="white">
                  <a:lumMod val="50000"/>
                </a:prstClr>
              </a:solidFill>
              <a:latin typeface="Calibri"/>
            </a:endParaRPr>
          </a:p>
        </p:txBody>
      </p:sp>
      <p:cxnSp>
        <p:nvCxnSpPr>
          <p:cNvPr id="35" name="Gerade Verbindung 34"/>
          <p:cNvCxnSpPr/>
          <p:nvPr/>
        </p:nvCxnSpPr>
        <p:spPr>
          <a:xfrm>
            <a:off x="8100391" y="6669243"/>
            <a:ext cx="0" cy="135170"/>
          </a:xfrm>
          <a:prstGeom prst="line">
            <a:avLst/>
          </a:prstGeom>
        </p:spPr>
        <p:style>
          <a:lnRef idx="1">
            <a:schemeClr val="accent1"/>
          </a:lnRef>
          <a:fillRef idx="0">
            <a:schemeClr val="accent1"/>
          </a:fillRef>
          <a:effectRef idx="0">
            <a:schemeClr val="accent1"/>
          </a:effectRef>
          <a:fontRef idx="minor">
            <a:schemeClr val="tx1"/>
          </a:fontRef>
        </p:style>
      </p:cxnSp>
      <p:sp>
        <p:nvSpPr>
          <p:cNvPr id="19" name="Ellipse 18"/>
          <p:cNvSpPr/>
          <p:nvPr/>
        </p:nvSpPr>
        <p:spPr>
          <a:xfrm>
            <a:off x="8811020" y="761908"/>
            <a:ext cx="153468" cy="149605"/>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de-DE">
              <a:solidFill>
                <a:prstClr val="white"/>
              </a:solidFill>
              <a:latin typeface="Calibri"/>
            </a:endParaRPr>
          </a:p>
        </p:txBody>
      </p:sp>
    </p:spTree>
    <p:extLst>
      <p:ext uri="{BB962C8B-B14F-4D97-AF65-F5344CB8AC3E}">
        <p14:creationId xmlns:p14="http://schemas.microsoft.com/office/powerpoint/2010/main" val="3752917047"/>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55576" y="3573016"/>
            <a:ext cx="7772400" cy="569987"/>
          </a:xfrm>
        </p:spPr>
        <p:txBody>
          <a:bodyPr anchor="t">
            <a:normAutofit/>
          </a:bodyPr>
          <a:lstStyle>
            <a:lvl1pPr algn="l">
              <a:defRPr sz="2800" b="0" cap="all" baseline="0"/>
            </a:lvl1pPr>
          </a:lstStyle>
          <a:p>
            <a:r>
              <a:rPr lang="de-DE" smtClean="0"/>
              <a:t>Titelmasterformat durch Klicken bearbeiten</a:t>
            </a:r>
            <a:endParaRPr lang="de-DE" dirty="0"/>
          </a:p>
        </p:txBody>
      </p:sp>
      <p:sp>
        <p:nvSpPr>
          <p:cNvPr id="3" name="Textplatzhalter 2"/>
          <p:cNvSpPr>
            <a:spLocks noGrp="1"/>
          </p:cNvSpPr>
          <p:nvPr>
            <p:ph type="body" idx="1"/>
          </p:nvPr>
        </p:nvSpPr>
        <p:spPr>
          <a:xfrm>
            <a:off x="755576" y="4149080"/>
            <a:ext cx="7772400" cy="1500187"/>
          </a:xfrm>
        </p:spPr>
        <p:txBody>
          <a:bodyPr anchor="b"/>
          <a:lstStyle>
            <a:lvl1pPr marL="0" indent="0">
              <a:lnSpc>
                <a:spcPct val="200000"/>
              </a:lnSpc>
              <a:buNone/>
              <a:defRPr sz="2000">
                <a:solidFill>
                  <a:schemeClr val="bg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6237312"/>
            <a:ext cx="576064" cy="381644"/>
          </a:xfrm>
          <a:prstGeom prst="rect">
            <a:avLst/>
          </a:prstGeom>
        </p:spPr>
      </p:pic>
      <p:cxnSp>
        <p:nvCxnSpPr>
          <p:cNvPr id="5" name="Gerade Verbindung 4"/>
          <p:cNvCxnSpPr/>
          <p:nvPr/>
        </p:nvCxnSpPr>
        <p:spPr>
          <a:xfrm>
            <a:off x="0" y="4149080"/>
            <a:ext cx="91440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Ellipse 7"/>
          <p:cNvSpPr/>
          <p:nvPr/>
        </p:nvSpPr>
        <p:spPr>
          <a:xfrm>
            <a:off x="8811020" y="4071483"/>
            <a:ext cx="153468" cy="149605"/>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E4282A"/>
              </a:solidFill>
            </a:endParaRPr>
          </a:p>
        </p:txBody>
      </p:sp>
    </p:spTree>
    <p:extLst>
      <p:ext uri="{BB962C8B-B14F-4D97-AF65-F5344CB8AC3E}">
        <p14:creationId xmlns:p14="http://schemas.microsoft.com/office/powerpoint/2010/main" val="3664457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457200" y="1268761"/>
            <a:ext cx="4038600" cy="4752528"/>
          </a:xfrm>
        </p:spPr>
        <p:txBody>
          <a:bodyPr>
            <a:noAutofit/>
          </a:bodyPr>
          <a:lstStyle>
            <a:lvl1pPr marL="252000" indent="-216000">
              <a:spcAft>
                <a:spcPts val="600"/>
              </a:spcAft>
              <a:defRPr sz="1800"/>
            </a:lvl1pPr>
            <a:lvl2pPr marL="684000" indent="-216000">
              <a:buClr>
                <a:srgbClr val="E4282A"/>
              </a:buClr>
              <a:defRPr sz="16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p:txBody>
      </p:sp>
      <p:sp>
        <p:nvSpPr>
          <p:cNvPr id="4" name="Inhaltsplatzhalter 3"/>
          <p:cNvSpPr>
            <a:spLocks noGrp="1"/>
          </p:cNvSpPr>
          <p:nvPr>
            <p:ph sz="half" idx="2"/>
          </p:nvPr>
        </p:nvSpPr>
        <p:spPr>
          <a:xfrm>
            <a:off x="4648200" y="1268761"/>
            <a:ext cx="4038600" cy="4752528"/>
          </a:xfrm>
        </p:spPr>
        <p:txBody>
          <a:bodyPr>
            <a:noAutofit/>
          </a:bodyPr>
          <a:lstStyle>
            <a:lvl1pPr marL="288000" indent="-216000" algn="l" defTabSz="914400" rtl="0" eaLnBrk="1" latinLnBrk="0" hangingPunct="1">
              <a:spcBef>
                <a:spcPct val="20000"/>
              </a:spcBef>
              <a:spcAft>
                <a:spcPts val="600"/>
              </a:spcAft>
              <a:buClr>
                <a:srgbClr val="E4282A"/>
              </a:buClr>
              <a:defRPr lang="de-DE" sz="1800" kern="1200" dirty="0" smtClean="0">
                <a:solidFill>
                  <a:schemeClr val="tx1"/>
                </a:solidFill>
                <a:latin typeface="+mn-lt"/>
                <a:ea typeface="+mn-ea"/>
                <a:cs typeface="+mn-cs"/>
              </a:defRPr>
            </a:lvl1pPr>
            <a:lvl2pPr marL="684000" indent="-216000" algn="l" defTabSz="914400" rtl="0" eaLnBrk="1" latinLnBrk="0" hangingPunct="1">
              <a:spcBef>
                <a:spcPct val="20000"/>
              </a:spcBef>
              <a:buClr>
                <a:srgbClr val="E4282A"/>
              </a:buClr>
              <a:defRPr lang="de-DE" sz="1800" kern="1200" dirty="0" smtClean="0">
                <a:solidFill>
                  <a:schemeClr val="tx1"/>
                </a:solidFill>
                <a:latin typeface="+mn-lt"/>
                <a:ea typeface="+mn-ea"/>
                <a:cs typeface="+mn-cs"/>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p:txBody>
      </p:sp>
      <p:pic>
        <p:nvPicPr>
          <p:cNvPr id="20" name="Grafik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000" y="6552000"/>
            <a:ext cx="381000" cy="252413"/>
          </a:xfrm>
          <a:prstGeom prst="rect">
            <a:avLst/>
          </a:prstGeom>
        </p:spPr>
      </p:pic>
      <p:sp>
        <p:nvSpPr>
          <p:cNvPr id="37" name="Inhaltsplatzhalter 46"/>
          <p:cNvSpPr>
            <a:spLocks noGrp="1"/>
          </p:cNvSpPr>
          <p:nvPr>
            <p:ph sz="quarter" idx="13" hasCustomPrompt="1"/>
          </p:nvPr>
        </p:nvSpPr>
        <p:spPr>
          <a:xfrm>
            <a:off x="503560" y="6021288"/>
            <a:ext cx="8178486" cy="288503"/>
          </a:xfrm>
        </p:spPr>
        <p:txBody>
          <a:bodyPr>
            <a:normAutofit/>
          </a:bodyPr>
          <a:lstStyle>
            <a:lvl1pPr marL="0" indent="0">
              <a:buNone/>
              <a:defRPr sz="1000">
                <a:solidFill>
                  <a:schemeClr val="tx1">
                    <a:lumMod val="75000"/>
                    <a:lumOff val="25000"/>
                  </a:schemeClr>
                </a:solidFill>
              </a:defRPr>
            </a:lvl1pPr>
          </a:lstStyle>
          <a:p>
            <a:pPr lvl="0"/>
            <a:r>
              <a:rPr lang="de-DE" dirty="0" smtClean="0"/>
              <a:t>Quellenangabe</a:t>
            </a:r>
            <a:endParaRPr lang="de-DE" dirty="0"/>
          </a:p>
        </p:txBody>
      </p:sp>
      <p:cxnSp>
        <p:nvCxnSpPr>
          <p:cNvPr id="17" name="Gerade Verbindung 16"/>
          <p:cNvCxnSpPr/>
          <p:nvPr/>
        </p:nvCxnSpPr>
        <p:spPr>
          <a:xfrm>
            <a:off x="0" y="6453336"/>
            <a:ext cx="914940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itel 1"/>
          <p:cNvSpPr>
            <a:spLocks noGrp="1"/>
          </p:cNvSpPr>
          <p:nvPr>
            <p:ph type="title"/>
          </p:nvPr>
        </p:nvSpPr>
        <p:spPr>
          <a:xfrm>
            <a:off x="0" y="0"/>
            <a:ext cx="9133200" cy="836712"/>
          </a:xfrm>
          <a:noFill/>
        </p:spPr>
        <p:txBody>
          <a:bodyPr lIns="432000" tIns="180000" anchor="t" anchorCtr="0">
            <a:noAutofit/>
          </a:bodyPr>
          <a:lstStyle>
            <a:lvl1pPr algn="l">
              <a:defRPr sz="2400"/>
            </a:lvl1pPr>
          </a:lstStyle>
          <a:p>
            <a:r>
              <a:rPr lang="de-DE" smtClean="0"/>
              <a:t>Titelmasterformat durch Klicken bearbeiten</a:t>
            </a:r>
            <a:endParaRPr lang="de-DE" dirty="0"/>
          </a:p>
        </p:txBody>
      </p:sp>
      <p:cxnSp>
        <p:nvCxnSpPr>
          <p:cNvPr id="19" name="Gerade Verbindung 18"/>
          <p:cNvCxnSpPr/>
          <p:nvPr/>
        </p:nvCxnSpPr>
        <p:spPr>
          <a:xfrm>
            <a:off x="0" y="836710"/>
            <a:ext cx="9149408"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Textplatzhalter 4"/>
          <p:cNvSpPr>
            <a:spLocks noGrp="1"/>
          </p:cNvSpPr>
          <p:nvPr>
            <p:ph type="body" sz="quarter" idx="15" hasCustomPrompt="1"/>
          </p:nvPr>
        </p:nvSpPr>
        <p:spPr>
          <a:xfrm>
            <a:off x="3121" y="479176"/>
            <a:ext cx="8678923" cy="357535"/>
          </a:xfrm>
        </p:spPr>
        <p:txBody>
          <a:bodyPr vert="horz" lIns="432000" tIns="45720" rIns="91440" bIns="45720" rtlCol="0" anchor="b" anchorCtr="0">
            <a:noAutofit/>
          </a:bodyPr>
          <a:lstStyle>
            <a:lvl1pPr>
              <a:defRPr lang="de-DE" sz="1600" dirty="0">
                <a:solidFill>
                  <a:schemeClr val="bg1">
                    <a:lumMod val="50000"/>
                  </a:schemeClr>
                </a:solidFill>
              </a:defRPr>
            </a:lvl1pPr>
          </a:lstStyle>
          <a:p>
            <a:pPr marL="0" lvl="0" indent="0">
              <a:buNone/>
            </a:pPr>
            <a:r>
              <a:rPr lang="de-DE" dirty="0" smtClean="0"/>
              <a:t>Untertitel</a:t>
            </a:r>
            <a:endParaRPr lang="de-DE" dirty="0"/>
          </a:p>
        </p:txBody>
      </p:sp>
      <p:sp>
        <p:nvSpPr>
          <p:cNvPr id="27" name="Datumsplatzhalter 7"/>
          <p:cNvSpPr>
            <a:spLocks noGrp="1"/>
          </p:cNvSpPr>
          <p:nvPr>
            <p:ph type="dt" sz="half" idx="10"/>
          </p:nvPr>
        </p:nvSpPr>
        <p:spPr>
          <a:xfrm>
            <a:off x="7308304" y="6607308"/>
            <a:ext cx="864096" cy="285155"/>
          </a:xfrm>
          <a:prstGeom prst="rect">
            <a:avLst/>
          </a:prstGeom>
        </p:spPr>
        <p:txBody>
          <a:bodyPr/>
          <a:lstStyle>
            <a:lvl1pPr>
              <a:defRPr>
                <a:solidFill>
                  <a:schemeClr val="bg1">
                    <a:lumMod val="50000"/>
                  </a:schemeClr>
                </a:solidFill>
              </a:defRPr>
            </a:lvl1pPr>
          </a:lstStyle>
          <a:p>
            <a:fld id="{156A7696-F2B2-41B8-8944-5E4603C4600F}" type="datetime1">
              <a:rPr lang="de-DE" smtClean="0"/>
              <a:t>13/06/16</a:t>
            </a:fld>
            <a:endParaRPr lang="de-DE"/>
          </a:p>
        </p:txBody>
      </p:sp>
      <p:sp>
        <p:nvSpPr>
          <p:cNvPr id="28" name="Fußzeilenplatzhalter 8"/>
          <p:cNvSpPr>
            <a:spLocks noGrp="1"/>
          </p:cNvSpPr>
          <p:nvPr>
            <p:ph type="ftr" sz="quarter" idx="11"/>
          </p:nvPr>
        </p:nvSpPr>
        <p:spPr>
          <a:xfrm>
            <a:off x="5081645" y="6607308"/>
            <a:ext cx="2232249" cy="285155"/>
          </a:xfrm>
          <a:prstGeom prst="rect">
            <a:avLst/>
          </a:prstGeom>
        </p:spPr>
        <p:txBody>
          <a:bodyPr/>
          <a:lstStyle>
            <a:lvl1pPr algn="r">
              <a:defRPr>
                <a:solidFill>
                  <a:schemeClr val="bg1">
                    <a:lumMod val="50000"/>
                  </a:schemeClr>
                </a:solidFill>
              </a:defRPr>
            </a:lvl1pPr>
          </a:lstStyle>
          <a:p>
            <a:r>
              <a:rPr lang="de-DE" smtClean="0"/>
              <a:t>Module 3 Happiness</a:t>
            </a:r>
            <a:endParaRPr lang="de-DE"/>
          </a:p>
        </p:txBody>
      </p:sp>
      <p:pic>
        <p:nvPicPr>
          <p:cNvPr id="29" name="Grafik 28"/>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682045" y="6686397"/>
            <a:ext cx="426459" cy="126979"/>
          </a:xfrm>
          <a:prstGeom prst="rect">
            <a:avLst/>
          </a:prstGeom>
        </p:spPr>
      </p:pic>
      <p:cxnSp>
        <p:nvCxnSpPr>
          <p:cNvPr id="30" name="Gerade Verbindung 29"/>
          <p:cNvCxnSpPr/>
          <p:nvPr/>
        </p:nvCxnSpPr>
        <p:spPr>
          <a:xfrm>
            <a:off x="7308304" y="6669243"/>
            <a:ext cx="0" cy="135170"/>
          </a:xfrm>
          <a:prstGeom prst="line">
            <a:avLst/>
          </a:prstGeom>
        </p:spPr>
        <p:style>
          <a:lnRef idx="1">
            <a:schemeClr val="accent1"/>
          </a:lnRef>
          <a:fillRef idx="0">
            <a:schemeClr val="accent1"/>
          </a:fillRef>
          <a:effectRef idx="0">
            <a:schemeClr val="accent1"/>
          </a:effectRef>
          <a:fontRef idx="minor">
            <a:schemeClr val="tx1"/>
          </a:fontRef>
        </p:style>
      </p:cxnSp>
      <p:sp>
        <p:nvSpPr>
          <p:cNvPr id="31" name="Foliennummernplatzhalter 9"/>
          <p:cNvSpPr>
            <a:spLocks noGrp="1"/>
          </p:cNvSpPr>
          <p:nvPr>
            <p:ph type="sldNum" sz="quarter" idx="4"/>
          </p:nvPr>
        </p:nvSpPr>
        <p:spPr>
          <a:xfrm>
            <a:off x="8123444" y="6606503"/>
            <a:ext cx="569307" cy="260649"/>
          </a:xfrm>
          <a:prstGeom prst="rect">
            <a:avLst/>
          </a:prstGeom>
        </p:spPr>
        <p:txBody>
          <a:bodyPr/>
          <a:lstStyle>
            <a:lvl1pPr algn="l">
              <a:defRPr lang="de-DE" smtClean="0">
                <a:solidFill>
                  <a:schemeClr val="bg1">
                    <a:lumMod val="50000"/>
                  </a:schemeClr>
                </a:solidFill>
              </a:defRPr>
            </a:lvl1pPr>
          </a:lstStyle>
          <a:p>
            <a:fld id="{E8C15B4A-03C9-4F41-A38D-6408B8F28B4C}" type="slidenum">
              <a:rPr lang="de-DE" smtClean="0"/>
              <a:t>‹#›</a:t>
            </a:fld>
            <a:endParaRPr lang="de-DE"/>
          </a:p>
        </p:txBody>
      </p:sp>
      <p:cxnSp>
        <p:nvCxnSpPr>
          <p:cNvPr id="32" name="Gerade Verbindung 31"/>
          <p:cNvCxnSpPr/>
          <p:nvPr/>
        </p:nvCxnSpPr>
        <p:spPr>
          <a:xfrm>
            <a:off x="8100391" y="6669243"/>
            <a:ext cx="0" cy="135170"/>
          </a:xfrm>
          <a:prstGeom prst="line">
            <a:avLst/>
          </a:prstGeom>
        </p:spPr>
        <p:style>
          <a:lnRef idx="1">
            <a:schemeClr val="accent1"/>
          </a:lnRef>
          <a:fillRef idx="0">
            <a:schemeClr val="accent1"/>
          </a:fillRef>
          <a:effectRef idx="0">
            <a:schemeClr val="accent1"/>
          </a:effectRef>
          <a:fontRef idx="minor">
            <a:schemeClr val="tx1"/>
          </a:fontRef>
        </p:style>
      </p:cxnSp>
      <p:sp>
        <p:nvSpPr>
          <p:cNvPr id="21" name="Ellipse 20"/>
          <p:cNvSpPr/>
          <p:nvPr userDrawn="1"/>
        </p:nvSpPr>
        <p:spPr>
          <a:xfrm>
            <a:off x="8811020" y="761908"/>
            <a:ext cx="153468" cy="149605"/>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34510566"/>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Vergleich">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57200" y="1268760"/>
            <a:ext cx="4040188" cy="639762"/>
          </a:xfrm>
          <a:solidFill>
            <a:srgbClr val="D6D3D7"/>
          </a:solidFill>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1908522"/>
            <a:ext cx="4040188" cy="4112766"/>
          </a:xfrm>
        </p:spPr>
        <p:txBody>
          <a:bodyPr>
            <a:noAutofit/>
          </a:bodyPr>
          <a:lstStyle>
            <a:lvl1pPr indent="-216000" algn="l" defTabSz="914400" rtl="0" eaLnBrk="1" latinLnBrk="0" hangingPunct="1">
              <a:spcBef>
                <a:spcPct val="20000"/>
              </a:spcBef>
              <a:spcAft>
                <a:spcPts val="600"/>
              </a:spcAft>
              <a:buClr>
                <a:srgbClr val="E4282A"/>
              </a:buClr>
              <a:defRPr lang="de-DE" sz="1800" kern="1200" dirty="0" smtClean="0">
                <a:solidFill>
                  <a:schemeClr val="tx1"/>
                </a:solidFill>
                <a:latin typeface="+mn-lt"/>
                <a:ea typeface="+mn-ea"/>
                <a:cs typeface="+mn-cs"/>
              </a:defRPr>
            </a:lvl1pPr>
            <a:lvl2pPr indent="-216000" algn="l" defTabSz="914400" rtl="0" eaLnBrk="1" latinLnBrk="0" hangingPunct="1">
              <a:spcBef>
                <a:spcPct val="20000"/>
              </a:spcBef>
              <a:buClr>
                <a:srgbClr val="E4282A"/>
              </a:buClr>
              <a:defRPr lang="de-DE" sz="1800" kern="1200" dirty="0" smtClean="0">
                <a:solidFill>
                  <a:schemeClr val="tx1"/>
                </a:solidFill>
                <a:latin typeface="+mn-lt"/>
                <a:ea typeface="+mn-ea"/>
                <a:cs typeface="+mn-cs"/>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p:txBody>
      </p:sp>
      <p:sp>
        <p:nvSpPr>
          <p:cNvPr id="5" name="Textplatzhalter 4"/>
          <p:cNvSpPr>
            <a:spLocks noGrp="1"/>
          </p:cNvSpPr>
          <p:nvPr>
            <p:ph type="body" sz="quarter" idx="3"/>
          </p:nvPr>
        </p:nvSpPr>
        <p:spPr>
          <a:xfrm>
            <a:off x="4645025" y="1268760"/>
            <a:ext cx="4041775" cy="639762"/>
          </a:xfrm>
          <a:solidFill>
            <a:srgbClr val="D6D3D7"/>
          </a:solidFill>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1908522"/>
            <a:ext cx="4041775" cy="4112766"/>
          </a:xfrm>
        </p:spPr>
        <p:txBody>
          <a:bodyPr>
            <a:noAutofit/>
          </a:bodyPr>
          <a:lstStyle>
            <a:lvl1pPr indent="-216000" algn="l" defTabSz="914400" rtl="0" eaLnBrk="1" latinLnBrk="0" hangingPunct="1">
              <a:spcBef>
                <a:spcPct val="20000"/>
              </a:spcBef>
              <a:spcAft>
                <a:spcPts val="600"/>
              </a:spcAft>
              <a:buClr>
                <a:srgbClr val="E4282A"/>
              </a:buClr>
              <a:defRPr lang="de-DE" sz="1800" kern="1200" dirty="0" smtClean="0">
                <a:solidFill>
                  <a:schemeClr val="tx1"/>
                </a:solidFill>
                <a:latin typeface="+mn-lt"/>
                <a:ea typeface="+mn-ea"/>
                <a:cs typeface="+mn-cs"/>
              </a:defRPr>
            </a:lvl1pPr>
            <a:lvl2pPr indent="-216000" algn="l" defTabSz="914400" rtl="0" eaLnBrk="1" latinLnBrk="0" hangingPunct="1">
              <a:spcBef>
                <a:spcPct val="20000"/>
              </a:spcBef>
              <a:buClr>
                <a:srgbClr val="E4282A"/>
              </a:buClr>
              <a:defRPr lang="de-DE" sz="1800" kern="1200" dirty="0" smtClean="0">
                <a:solidFill>
                  <a:schemeClr val="tx1"/>
                </a:solidFill>
                <a:latin typeface="+mn-lt"/>
                <a:ea typeface="+mn-ea"/>
                <a:cs typeface="+mn-cs"/>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p:txBody>
      </p:sp>
      <p:pic>
        <p:nvPicPr>
          <p:cNvPr id="25" name="Grafik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000" y="6552000"/>
            <a:ext cx="381000" cy="252413"/>
          </a:xfrm>
          <a:prstGeom prst="rect">
            <a:avLst/>
          </a:prstGeom>
        </p:spPr>
      </p:pic>
      <p:sp>
        <p:nvSpPr>
          <p:cNvPr id="45" name="Inhaltsplatzhalter 46"/>
          <p:cNvSpPr>
            <a:spLocks noGrp="1"/>
          </p:cNvSpPr>
          <p:nvPr>
            <p:ph sz="quarter" idx="13" hasCustomPrompt="1"/>
          </p:nvPr>
        </p:nvSpPr>
        <p:spPr>
          <a:xfrm>
            <a:off x="503560" y="6021288"/>
            <a:ext cx="8178486" cy="288503"/>
          </a:xfrm>
        </p:spPr>
        <p:txBody>
          <a:bodyPr>
            <a:normAutofit/>
          </a:bodyPr>
          <a:lstStyle>
            <a:lvl1pPr marL="0" indent="0">
              <a:buNone/>
              <a:defRPr sz="1000">
                <a:solidFill>
                  <a:schemeClr val="tx1">
                    <a:lumMod val="75000"/>
                    <a:lumOff val="25000"/>
                  </a:schemeClr>
                </a:solidFill>
              </a:defRPr>
            </a:lvl1pPr>
          </a:lstStyle>
          <a:p>
            <a:pPr lvl="0"/>
            <a:r>
              <a:rPr lang="de-DE" dirty="0" smtClean="0"/>
              <a:t>Quellenangabe</a:t>
            </a:r>
            <a:endParaRPr lang="de-DE" dirty="0"/>
          </a:p>
        </p:txBody>
      </p:sp>
      <p:cxnSp>
        <p:nvCxnSpPr>
          <p:cNvPr id="15" name="Gerade Verbindung 14"/>
          <p:cNvCxnSpPr/>
          <p:nvPr/>
        </p:nvCxnSpPr>
        <p:spPr>
          <a:xfrm>
            <a:off x="0" y="6453336"/>
            <a:ext cx="914940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itel 1"/>
          <p:cNvSpPr>
            <a:spLocks noGrp="1"/>
          </p:cNvSpPr>
          <p:nvPr>
            <p:ph type="title"/>
          </p:nvPr>
        </p:nvSpPr>
        <p:spPr>
          <a:xfrm>
            <a:off x="0" y="0"/>
            <a:ext cx="9133200" cy="836712"/>
          </a:xfrm>
          <a:noFill/>
        </p:spPr>
        <p:txBody>
          <a:bodyPr lIns="432000" tIns="180000" anchor="t" anchorCtr="0">
            <a:noAutofit/>
          </a:bodyPr>
          <a:lstStyle>
            <a:lvl1pPr algn="l">
              <a:defRPr sz="2400"/>
            </a:lvl1pPr>
          </a:lstStyle>
          <a:p>
            <a:r>
              <a:rPr lang="de-DE" smtClean="0"/>
              <a:t>Titelmasterformat durch Klicken bearbeiten</a:t>
            </a:r>
            <a:endParaRPr lang="de-DE" dirty="0"/>
          </a:p>
        </p:txBody>
      </p:sp>
      <p:cxnSp>
        <p:nvCxnSpPr>
          <p:cNvPr id="17" name="Gerade Verbindung 16"/>
          <p:cNvCxnSpPr/>
          <p:nvPr/>
        </p:nvCxnSpPr>
        <p:spPr>
          <a:xfrm>
            <a:off x="0" y="836710"/>
            <a:ext cx="9144000" cy="1"/>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platzhalter 4"/>
          <p:cNvSpPr>
            <a:spLocks noGrp="1"/>
          </p:cNvSpPr>
          <p:nvPr>
            <p:ph type="body" sz="quarter" idx="15" hasCustomPrompt="1"/>
          </p:nvPr>
        </p:nvSpPr>
        <p:spPr>
          <a:xfrm>
            <a:off x="3121" y="479176"/>
            <a:ext cx="8678923" cy="357535"/>
          </a:xfrm>
        </p:spPr>
        <p:txBody>
          <a:bodyPr vert="horz" lIns="432000" tIns="45720" rIns="91440" bIns="45720" rtlCol="0" anchor="b" anchorCtr="0">
            <a:noAutofit/>
          </a:bodyPr>
          <a:lstStyle>
            <a:lvl1pPr>
              <a:defRPr lang="de-DE" sz="1600" dirty="0">
                <a:solidFill>
                  <a:schemeClr val="bg1">
                    <a:lumMod val="50000"/>
                  </a:schemeClr>
                </a:solidFill>
              </a:defRPr>
            </a:lvl1pPr>
          </a:lstStyle>
          <a:p>
            <a:pPr marL="0" lvl="0" indent="0">
              <a:buNone/>
            </a:pPr>
            <a:r>
              <a:rPr lang="de-DE" dirty="0" smtClean="0"/>
              <a:t>Untertitel</a:t>
            </a:r>
            <a:endParaRPr lang="de-DE" dirty="0"/>
          </a:p>
        </p:txBody>
      </p:sp>
      <p:sp>
        <p:nvSpPr>
          <p:cNvPr id="20" name="Datumsplatzhalter 7"/>
          <p:cNvSpPr>
            <a:spLocks noGrp="1"/>
          </p:cNvSpPr>
          <p:nvPr>
            <p:ph type="dt" sz="half" idx="10"/>
          </p:nvPr>
        </p:nvSpPr>
        <p:spPr>
          <a:xfrm>
            <a:off x="7308304" y="6607308"/>
            <a:ext cx="864096" cy="285155"/>
          </a:xfrm>
          <a:prstGeom prst="rect">
            <a:avLst/>
          </a:prstGeom>
        </p:spPr>
        <p:txBody>
          <a:bodyPr/>
          <a:lstStyle>
            <a:lvl1pPr>
              <a:defRPr>
                <a:solidFill>
                  <a:schemeClr val="bg1">
                    <a:lumMod val="50000"/>
                  </a:schemeClr>
                </a:solidFill>
              </a:defRPr>
            </a:lvl1pPr>
          </a:lstStyle>
          <a:p>
            <a:fld id="{E4CD8372-D75A-4A4F-8FCF-1414FC7430A1}" type="datetime1">
              <a:rPr lang="de-DE" smtClean="0"/>
              <a:t>13/06/16</a:t>
            </a:fld>
            <a:endParaRPr lang="de-DE"/>
          </a:p>
        </p:txBody>
      </p:sp>
      <p:sp>
        <p:nvSpPr>
          <p:cNvPr id="21" name="Fußzeilenplatzhalter 8"/>
          <p:cNvSpPr>
            <a:spLocks noGrp="1"/>
          </p:cNvSpPr>
          <p:nvPr>
            <p:ph type="ftr" sz="quarter" idx="11"/>
          </p:nvPr>
        </p:nvSpPr>
        <p:spPr>
          <a:xfrm>
            <a:off x="5081645" y="6607308"/>
            <a:ext cx="2232249" cy="285155"/>
          </a:xfrm>
          <a:prstGeom prst="rect">
            <a:avLst/>
          </a:prstGeom>
        </p:spPr>
        <p:txBody>
          <a:bodyPr/>
          <a:lstStyle>
            <a:lvl1pPr algn="r">
              <a:defRPr>
                <a:solidFill>
                  <a:schemeClr val="bg1">
                    <a:lumMod val="50000"/>
                  </a:schemeClr>
                </a:solidFill>
              </a:defRPr>
            </a:lvl1pPr>
          </a:lstStyle>
          <a:p>
            <a:r>
              <a:rPr lang="de-DE" smtClean="0"/>
              <a:t>Module 3 Happiness</a:t>
            </a:r>
            <a:endParaRPr lang="de-DE"/>
          </a:p>
        </p:txBody>
      </p:sp>
      <p:pic>
        <p:nvPicPr>
          <p:cNvPr id="22" name="Grafik 21"/>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682045" y="6686397"/>
            <a:ext cx="426459" cy="126979"/>
          </a:xfrm>
          <a:prstGeom prst="rect">
            <a:avLst/>
          </a:prstGeom>
        </p:spPr>
      </p:pic>
      <p:cxnSp>
        <p:nvCxnSpPr>
          <p:cNvPr id="23" name="Gerade Verbindung 22"/>
          <p:cNvCxnSpPr/>
          <p:nvPr/>
        </p:nvCxnSpPr>
        <p:spPr>
          <a:xfrm>
            <a:off x="7308304" y="6669243"/>
            <a:ext cx="0" cy="135170"/>
          </a:xfrm>
          <a:prstGeom prst="line">
            <a:avLst/>
          </a:prstGeom>
        </p:spPr>
        <p:style>
          <a:lnRef idx="1">
            <a:schemeClr val="accent1"/>
          </a:lnRef>
          <a:fillRef idx="0">
            <a:schemeClr val="accent1"/>
          </a:fillRef>
          <a:effectRef idx="0">
            <a:schemeClr val="accent1"/>
          </a:effectRef>
          <a:fontRef idx="minor">
            <a:schemeClr val="tx1"/>
          </a:fontRef>
        </p:style>
      </p:cxnSp>
      <p:sp>
        <p:nvSpPr>
          <p:cNvPr id="24" name="Foliennummernplatzhalter 9"/>
          <p:cNvSpPr>
            <a:spLocks noGrp="1"/>
          </p:cNvSpPr>
          <p:nvPr>
            <p:ph type="sldNum" sz="quarter" idx="16"/>
          </p:nvPr>
        </p:nvSpPr>
        <p:spPr>
          <a:xfrm>
            <a:off x="8123444" y="6606503"/>
            <a:ext cx="569307" cy="260649"/>
          </a:xfrm>
          <a:prstGeom prst="rect">
            <a:avLst/>
          </a:prstGeom>
        </p:spPr>
        <p:txBody>
          <a:bodyPr/>
          <a:lstStyle>
            <a:lvl1pPr algn="l">
              <a:defRPr lang="de-DE" smtClean="0">
                <a:solidFill>
                  <a:schemeClr val="bg1">
                    <a:lumMod val="50000"/>
                  </a:schemeClr>
                </a:solidFill>
              </a:defRPr>
            </a:lvl1pPr>
          </a:lstStyle>
          <a:p>
            <a:fld id="{E8C15B4A-03C9-4F41-A38D-6408B8F28B4C}" type="slidenum">
              <a:rPr lang="de-DE" smtClean="0"/>
              <a:t>‹#›</a:t>
            </a:fld>
            <a:endParaRPr lang="de-DE"/>
          </a:p>
        </p:txBody>
      </p:sp>
      <p:cxnSp>
        <p:nvCxnSpPr>
          <p:cNvPr id="30" name="Gerade Verbindung 29"/>
          <p:cNvCxnSpPr/>
          <p:nvPr/>
        </p:nvCxnSpPr>
        <p:spPr>
          <a:xfrm>
            <a:off x="8100391" y="6669243"/>
            <a:ext cx="0" cy="135170"/>
          </a:xfrm>
          <a:prstGeom prst="line">
            <a:avLst/>
          </a:prstGeom>
        </p:spPr>
        <p:style>
          <a:lnRef idx="1">
            <a:schemeClr val="accent1"/>
          </a:lnRef>
          <a:fillRef idx="0">
            <a:schemeClr val="accent1"/>
          </a:fillRef>
          <a:effectRef idx="0">
            <a:schemeClr val="accent1"/>
          </a:effectRef>
          <a:fontRef idx="minor">
            <a:schemeClr val="tx1"/>
          </a:fontRef>
        </p:style>
      </p:cxnSp>
      <p:sp>
        <p:nvSpPr>
          <p:cNvPr id="26" name="Ellipse 25"/>
          <p:cNvSpPr/>
          <p:nvPr/>
        </p:nvSpPr>
        <p:spPr>
          <a:xfrm>
            <a:off x="8811020" y="761908"/>
            <a:ext cx="153468" cy="149605"/>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69753569"/>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pic>
        <p:nvPicPr>
          <p:cNvPr id="21" name="Grafik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000" y="6552000"/>
            <a:ext cx="381000" cy="252413"/>
          </a:xfrm>
          <a:prstGeom prst="rect">
            <a:avLst/>
          </a:prstGeom>
        </p:spPr>
      </p:pic>
      <p:cxnSp>
        <p:nvCxnSpPr>
          <p:cNvPr id="10" name="Gerade Verbindung 9"/>
          <p:cNvCxnSpPr/>
          <p:nvPr/>
        </p:nvCxnSpPr>
        <p:spPr>
          <a:xfrm>
            <a:off x="0" y="6453336"/>
            <a:ext cx="914940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itel 1"/>
          <p:cNvSpPr>
            <a:spLocks noGrp="1"/>
          </p:cNvSpPr>
          <p:nvPr>
            <p:ph type="title"/>
          </p:nvPr>
        </p:nvSpPr>
        <p:spPr>
          <a:xfrm>
            <a:off x="0" y="0"/>
            <a:ext cx="9133200" cy="836712"/>
          </a:xfrm>
          <a:noFill/>
        </p:spPr>
        <p:txBody>
          <a:bodyPr lIns="432000" tIns="180000" anchor="t" anchorCtr="0">
            <a:noAutofit/>
          </a:bodyPr>
          <a:lstStyle>
            <a:lvl1pPr algn="l">
              <a:defRPr sz="2400"/>
            </a:lvl1pPr>
          </a:lstStyle>
          <a:p>
            <a:r>
              <a:rPr lang="de-DE" smtClean="0"/>
              <a:t>Titelmasterformat durch Klicken bearbeiten</a:t>
            </a:r>
            <a:endParaRPr lang="de-DE" dirty="0"/>
          </a:p>
        </p:txBody>
      </p:sp>
      <p:cxnSp>
        <p:nvCxnSpPr>
          <p:cNvPr id="16" name="Gerade Verbindung 15"/>
          <p:cNvCxnSpPr/>
          <p:nvPr/>
        </p:nvCxnSpPr>
        <p:spPr>
          <a:xfrm>
            <a:off x="0" y="836710"/>
            <a:ext cx="91440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platzhalter 4"/>
          <p:cNvSpPr>
            <a:spLocks noGrp="1"/>
          </p:cNvSpPr>
          <p:nvPr>
            <p:ph type="body" sz="quarter" idx="15" hasCustomPrompt="1"/>
          </p:nvPr>
        </p:nvSpPr>
        <p:spPr>
          <a:xfrm>
            <a:off x="3121" y="479176"/>
            <a:ext cx="8678923" cy="357535"/>
          </a:xfrm>
        </p:spPr>
        <p:txBody>
          <a:bodyPr vert="horz" lIns="432000" tIns="45720" rIns="91440" bIns="45720" rtlCol="0" anchor="b" anchorCtr="0">
            <a:noAutofit/>
          </a:bodyPr>
          <a:lstStyle>
            <a:lvl1pPr>
              <a:defRPr lang="de-DE" sz="1600" dirty="0">
                <a:solidFill>
                  <a:schemeClr val="bg1">
                    <a:lumMod val="50000"/>
                  </a:schemeClr>
                </a:solidFill>
              </a:defRPr>
            </a:lvl1pPr>
          </a:lstStyle>
          <a:p>
            <a:pPr marL="0" lvl="0" indent="0">
              <a:buNone/>
            </a:pPr>
            <a:r>
              <a:rPr lang="de-DE" dirty="0" smtClean="0"/>
              <a:t>Untertitel</a:t>
            </a:r>
            <a:endParaRPr lang="de-DE" dirty="0"/>
          </a:p>
        </p:txBody>
      </p:sp>
      <p:sp>
        <p:nvSpPr>
          <p:cNvPr id="19" name="Datumsplatzhalter 7"/>
          <p:cNvSpPr>
            <a:spLocks noGrp="1"/>
          </p:cNvSpPr>
          <p:nvPr>
            <p:ph type="dt" sz="half" idx="10"/>
          </p:nvPr>
        </p:nvSpPr>
        <p:spPr>
          <a:xfrm>
            <a:off x="7308304" y="6607308"/>
            <a:ext cx="864096" cy="285155"/>
          </a:xfrm>
          <a:prstGeom prst="rect">
            <a:avLst/>
          </a:prstGeom>
        </p:spPr>
        <p:txBody>
          <a:bodyPr/>
          <a:lstStyle>
            <a:lvl1pPr>
              <a:defRPr>
                <a:solidFill>
                  <a:schemeClr val="bg1">
                    <a:lumMod val="50000"/>
                  </a:schemeClr>
                </a:solidFill>
              </a:defRPr>
            </a:lvl1pPr>
          </a:lstStyle>
          <a:p>
            <a:fld id="{2C2B9C29-5BDB-4792-9AD9-831B9A76C61F}" type="datetime1">
              <a:rPr lang="de-DE" smtClean="0"/>
              <a:t>13/06/16</a:t>
            </a:fld>
            <a:endParaRPr lang="de-DE"/>
          </a:p>
        </p:txBody>
      </p:sp>
      <p:sp>
        <p:nvSpPr>
          <p:cNvPr id="20" name="Fußzeilenplatzhalter 8"/>
          <p:cNvSpPr>
            <a:spLocks noGrp="1"/>
          </p:cNvSpPr>
          <p:nvPr>
            <p:ph type="ftr" sz="quarter" idx="11"/>
          </p:nvPr>
        </p:nvSpPr>
        <p:spPr>
          <a:xfrm>
            <a:off x="5081645" y="6607308"/>
            <a:ext cx="2232249" cy="285155"/>
          </a:xfrm>
          <a:prstGeom prst="rect">
            <a:avLst/>
          </a:prstGeom>
        </p:spPr>
        <p:txBody>
          <a:bodyPr/>
          <a:lstStyle>
            <a:lvl1pPr algn="r">
              <a:defRPr>
                <a:solidFill>
                  <a:schemeClr val="bg1">
                    <a:lumMod val="50000"/>
                  </a:schemeClr>
                </a:solidFill>
              </a:defRPr>
            </a:lvl1pPr>
          </a:lstStyle>
          <a:p>
            <a:r>
              <a:rPr lang="de-DE" smtClean="0"/>
              <a:t>Module 3 Happiness</a:t>
            </a:r>
            <a:endParaRPr lang="de-DE"/>
          </a:p>
        </p:txBody>
      </p:sp>
      <p:pic>
        <p:nvPicPr>
          <p:cNvPr id="26" name="Grafik 25"/>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682045" y="6686397"/>
            <a:ext cx="426459" cy="126979"/>
          </a:xfrm>
          <a:prstGeom prst="rect">
            <a:avLst/>
          </a:prstGeom>
        </p:spPr>
      </p:pic>
      <p:cxnSp>
        <p:nvCxnSpPr>
          <p:cNvPr id="27" name="Gerade Verbindung 26"/>
          <p:cNvCxnSpPr/>
          <p:nvPr/>
        </p:nvCxnSpPr>
        <p:spPr>
          <a:xfrm>
            <a:off x="7308304" y="6669243"/>
            <a:ext cx="0" cy="135170"/>
          </a:xfrm>
          <a:prstGeom prst="line">
            <a:avLst/>
          </a:prstGeom>
        </p:spPr>
        <p:style>
          <a:lnRef idx="1">
            <a:schemeClr val="accent1"/>
          </a:lnRef>
          <a:fillRef idx="0">
            <a:schemeClr val="accent1"/>
          </a:fillRef>
          <a:effectRef idx="0">
            <a:schemeClr val="accent1"/>
          </a:effectRef>
          <a:fontRef idx="minor">
            <a:schemeClr val="tx1"/>
          </a:fontRef>
        </p:style>
      </p:cxnSp>
      <p:sp>
        <p:nvSpPr>
          <p:cNvPr id="28" name="Foliennummernplatzhalter 9"/>
          <p:cNvSpPr>
            <a:spLocks noGrp="1"/>
          </p:cNvSpPr>
          <p:nvPr>
            <p:ph type="sldNum" sz="quarter" idx="16"/>
          </p:nvPr>
        </p:nvSpPr>
        <p:spPr>
          <a:xfrm>
            <a:off x="8123444" y="6606503"/>
            <a:ext cx="569307" cy="260649"/>
          </a:xfrm>
          <a:prstGeom prst="rect">
            <a:avLst/>
          </a:prstGeom>
        </p:spPr>
        <p:txBody>
          <a:bodyPr/>
          <a:lstStyle>
            <a:lvl1pPr algn="l">
              <a:defRPr lang="de-DE" smtClean="0">
                <a:solidFill>
                  <a:schemeClr val="bg1">
                    <a:lumMod val="50000"/>
                  </a:schemeClr>
                </a:solidFill>
              </a:defRPr>
            </a:lvl1pPr>
          </a:lstStyle>
          <a:p>
            <a:fld id="{9F92BBFD-791D-4A65-B093-AD2158F34506}" type="slidenum">
              <a:rPr lang="de-DE" smtClean="0"/>
              <a:pPr/>
              <a:t>‹#›</a:t>
            </a:fld>
            <a:endParaRPr lang="de-DE" dirty="0"/>
          </a:p>
        </p:txBody>
      </p:sp>
      <p:cxnSp>
        <p:nvCxnSpPr>
          <p:cNvPr id="29" name="Gerade Verbindung 28"/>
          <p:cNvCxnSpPr/>
          <p:nvPr/>
        </p:nvCxnSpPr>
        <p:spPr>
          <a:xfrm>
            <a:off x="8100391" y="6669243"/>
            <a:ext cx="0" cy="135170"/>
          </a:xfrm>
          <a:prstGeom prst="line">
            <a:avLst/>
          </a:prstGeom>
        </p:spPr>
        <p:style>
          <a:lnRef idx="1">
            <a:schemeClr val="accent1"/>
          </a:lnRef>
          <a:fillRef idx="0">
            <a:schemeClr val="accent1"/>
          </a:fillRef>
          <a:effectRef idx="0">
            <a:schemeClr val="accent1"/>
          </a:effectRef>
          <a:fontRef idx="minor">
            <a:schemeClr val="tx1"/>
          </a:fontRef>
        </p:style>
      </p:cxnSp>
      <p:sp>
        <p:nvSpPr>
          <p:cNvPr id="22" name="Ellipse 21"/>
          <p:cNvSpPr/>
          <p:nvPr/>
        </p:nvSpPr>
        <p:spPr>
          <a:xfrm>
            <a:off x="8811020" y="761908"/>
            <a:ext cx="153468" cy="149605"/>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76019697"/>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pic>
        <p:nvPicPr>
          <p:cNvPr id="23" name="Grafik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000" y="6552000"/>
            <a:ext cx="381000" cy="252413"/>
          </a:xfrm>
          <a:prstGeom prst="rect">
            <a:avLst/>
          </a:prstGeom>
        </p:spPr>
      </p:pic>
      <p:cxnSp>
        <p:nvCxnSpPr>
          <p:cNvPr id="7" name="Gerade Verbindung 6"/>
          <p:cNvCxnSpPr/>
          <p:nvPr/>
        </p:nvCxnSpPr>
        <p:spPr>
          <a:xfrm>
            <a:off x="0" y="6453336"/>
            <a:ext cx="9149408" cy="0"/>
          </a:xfrm>
          <a:prstGeom prst="line">
            <a:avLst/>
          </a:prstGeom>
          <a:ln w="28575">
            <a:solidFill>
              <a:srgbClr val="E4282A"/>
            </a:solidFill>
          </a:ln>
        </p:spPr>
        <p:style>
          <a:lnRef idx="1">
            <a:schemeClr val="accent1"/>
          </a:lnRef>
          <a:fillRef idx="0">
            <a:schemeClr val="accent1"/>
          </a:fillRef>
          <a:effectRef idx="0">
            <a:schemeClr val="accent1"/>
          </a:effectRef>
          <a:fontRef idx="minor">
            <a:schemeClr val="tx1"/>
          </a:fontRef>
        </p:style>
      </p:cxnSp>
      <p:sp>
        <p:nvSpPr>
          <p:cNvPr id="8" name="Datumsplatzhalter 7"/>
          <p:cNvSpPr>
            <a:spLocks noGrp="1"/>
          </p:cNvSpPr>
          <p:nvPr>
            <p:ph type="dt" sz="half" idx="10"/>
          </p:nvPr>
        </p:nvSpPr>
        <p:spPr>
          <a:xfrm>
            <a:off x="7308304" y="6607308"/>
            <a:ext cx="864096" cy="285155"/>
          </a:xfrm>
          <a:prstGeom prst="rect">
            <a:avLst/>
          </a:prstGeom>
        </p:spPr>
        <p:txBody>
          <a:bodyPr/>
          <a:lstStyle>
            <a:lvl1pPr>
              <a:defRPr>
                <a:solidFill>
                  <a:schemeClr val="bg1">
                    <a:lumMod val="50000"/>
                  </a:schemeClr>
                </a:solidFill>
              </a:defRPr>
            </a:lvl1pPr>
          </a:lstStyle>
          <a:p>
            <a:fld id="{12FC424F-08CE-4C01-86A8-5BDBA8841D15}" type="datetime1">
              <a:rPr lang="de-DE" smtClean="0"/>
              <a:t>13/06/16</a:t>
            </a:fld>
            <a:endParaRPr lang="de-DE"/>
          </a:p>
        </p:txBody>
      </p:sp>
      <p:sp>
        <p:nvSpPr>
          <p:cNvPr id="9" name="Fußzeilenplatzhalter 8"/>
          <p:cNvSpPr>
            <a:spLocks noGrp="1"/>
          </p:cNvSpPr>
          <p:nvPr>
            <p:ph type="ftr" sz="quarter" idx="11"/>
          </p:nvPr>
        </p:nvSpPr>
        <p:spPr>
          <a:xfrm>
            <a:off x="5081645" y="6607308"/>
            <a:ext cx="2232249" cy="285155"/>
          </a:xfrm>
          <a:prstGeom prst="rect">
            <a:avLst/>
          </a:prstGeom>
        </p:spPr>
        <p:txBody>
          <a:bodyPr/>
          <a:lstStyle>
            <a:lvl1pPr algn="r">
              <a:defRPr>
                <a:solidFill>
                  <a:schemeClr val="bg1">
                    <a:lumMod val="50000"/>
                  </a:schemeClr>
                </a:solidFill>
              </a:defRPr>
            </a:lvl1pPr>
          </a:lstStyle>
          <a:p>
            <a:r>
              <a:rPr lang="de-DE" smtClean="0"/>
              <a:t>Module 3 Happiness</a:t>
            </a:r>
            <a:endParaRPr lang="de-DE"/>
          </a:p>
        </p:txBody>
      </p:sp>
      <p:pic>
        <p:nvPicPr>
          <p:cNvPr id="10" name="Grafik 9"/>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682045" y="6686397"/>
            <a:ext cx="426459" cy="126979"/>
          </a:xfrm>
          <a:prstGeom prst="rect">
            <a:avLst/>
          </a:prstGeom>
        </p:spPr>
      </p:pic>
      <p:cxnSp>
        <p:nvCxnSpPr>
          <p:cNvPr id="11" name="Gerade Verbindung 10"/>
          <p:cNvCxnSpPr/>
          <p:nvPr/>
        </p:nvCxnSpPr>
        <p:spPr>
          <a:xfrm>
            <a:off x="7308304" y="6669243"/>
            <a:ext cx="0" cy="135170"/>
          </a:xfrm>
          <a:prstGeom prst="line">
            <a:avLst/>
          </a:prstGeom>
        </p:spPr>
        <p:style>
          <a:lnRef idx="1">
            <a:schemeClr val="accent1"/>
          </a:lnRef>
          <a:fillRef idx="0">
            <a:schemeClr val="accent1"/>
          </a:fillRef>
          <a:effectRef idx="0">
            <a:schemeClr val="accent1"/>
          </a:effectRef>
          <a:fontRef idx="minor">
            <a:schemeClr val="tx1"/>
          </a:fontRef>
        </p:style>
      </p:cxnSp>
      <p:sp>
        <p:nvSpPr>
          <p:cNvPr id="12" name="Foliennummernplatzhalter 9"/>
          <p:cNvSpPr>
            <a:spLocks noGrp="1"/>
          </p:cNvSpPr>
          <p:nvPr>
            <p:ph type="sldNum" sz="quarter" idx="16"/>
          </p:nvPr>
        </p:nvSpPr>
        <p:spPr>
          <a:xfrm>
            <a:off x="8123444" y="6606503"/>
            <a:ext cx="569307" cy="260649"/>
          </a:xfrm>
          <a:prstGeom prst="rect">
            <a:avLst/>
          </a:prstGeom>
        </p:spPr>
        <p:txBody>
          <a:bodyPr/>
          <a:lstStyle>
            <a:lvl1pPr algn="l">
              <a:defRPr lang="de-DE" smtClean="0">
                <a:solidFill>
                  <a:schemeClr val="bg1">
                    <a:lumMod val="50000"/>
                  </a:schemeClr>
                </a:solidFill>
              </a:defRPr>
            </a:lvl1pPr>
          </a:lstStyle>
          <a:p>
            <a:fld id="{9F92BBFD-791D-4A65-B093-AD2158F34506}" type="slidenum">
              <a:rPr lang="de-DE" smtClean="0"/>
              <a:pPr/>
              <a:t>‹#›</a:t>
            </a:fld>
            <a:endParaRPr lang="de-DE" dirty="0"/>
          </a:p>
        </p:txBody>
      </p:sp>
      <p:cxnSp>
        <p:nvCxnSpPr>
          <p:cNvPr id="13" name="Gerade Verbindung 12"/>
          <p:cNvCxnSpPr/>
          <p:nvPr/>
        </p:nvCxnSpPr>
        <p:spPr>
          <a:xfrm>
            <a:off x="8100391" y="6669243"/>
            <a:ext cx="0" cy="13517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042429"/>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dirty="0"/>
          </a:p>
        </p:txBody>
      </p:sp>
      <p:sp>
        <p:nvSpPr>
          <p:cNvPr id="3" name="Inhaltsplatzhalter 2"/>
          <p:cNvSpPr>
            <a:spLocks noGrp="1"/>
          </p:cNvSpPr>
          <p:nvPr>
            <p:ph idx="1"/>
          </p:nvPr>
        </p:nvSpPr>
        <p:spPr>
          <a:xfrm>
            <a:off x="3563888" y="260648"/>
            <a:ext cx="5111750" cy="5853113"/>
          </a:xfrm>
        </p:spPr>
        <p:txBody>
          <a:bodyPr/>
          <a:lstStyle>
            <a:lvl1pPr>
              <a:defRPr sz="1800"/>
            </a:lvl1pPr>
            <a:lvl2pPr>
              <a:defRPr sz="16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pic>
        <p:nvPicPr>
          <p:cNvPr id="16" name="Grafik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000" y="6552000"/>
            <a:ext cx="381000" cy="252413"/>
          </a:xfrm>
          <a:prstGeom prst="rect">
            <a:avLst/>
          </a:prstGeom>
        </p:spPr>
      </p:pic>
      <p:cxnSp>
        <p:nvCxnSpPr>
          <p:cNvPr id="10" name="Gerade Verbindung 9"/>
          <p:cNvCxnSpPr/>
          <p:nvPr/>
        </p:nvCxnSpPr>
        <p:spPr>
          <a:xfrm>
            <a:off x="0" y="6453336"/>
            <a:ext cx="914940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Datumsplatzhalter 7"/>
          <p:cNvSpPr>
            <a:spLocks noGrp="1"/>
          </p:cNvSpPr>
          <p:nvPr>
            <p:ph type="dt" sz="half" idx="10"/>
          </p:nvPr>
        </p:nvSpPr>
        <p:spPr>
          <a:xfrm>
            <a:off x="7308304" y="6607308"/>
            <a:ext cx="864096" cy="285155"/>
          </a:xfrm>
          <a:prstGeom prst="rect">
            <a:avLst/>
          </a:prstGeom>
        </p:spPr>
        <p:txBody>
          <a:bodyPr/>
          <a:lstStyle>
            <a:lvl1pPr>
              <a:defRPr>
                <a:solidFill>
                  <a:schemeClr val="bg1">
                    <a:lumMod val="50000"/>
                  </a:schemeClr>
                </a:solidFill>
              </a:defRPr>
            </a:lvl1pPr>
          </a:lstStyle>
          <a:p>
            <a:fld id="{BA30D8A0-C4E5-4CBE-B19A-F2A8597B6AE3}" type="datetime1">
              <a:rPr lang="de-DE" smtClean="0"/>
              <a:t>13/06/16</a:t>
            </a:fld>
            <a:endParaRPr lang="de-DE"/>
          </a:p>
        </p:txBody>
      </p:sp>
      <p:sp>
        <p:nvSpPr>
          <p:cNvPr id="12" name="Fußzeilenplatzhalter 8"/>
          <p:cNvSpPr>
            <a:spLocks noGrp="1"/>
          </p:cNvSpPr>
          <p:nvPr>
            <p:ph type="ftr" sz="quarter" idx="11"/>
          </p:nvPr>
        </p:nvSpPr>
        <p:spPr>
          <a:xfrm>
            <a:off x="5081645" y="6607308"/>
            <a:ext cx="2232249" cy="285155"/>
          </a:xfrm>
          <a:prstGeom prst="rect">
            <a:avLst/>
          </a:prstGeom>
        </p:spPr>
        <p:txBody>
          <a:bodyPr/>
          <a:lstStyle>
            <a:lvl1pPr algn="r">
              <a:defRPr>
                <a:solidFill>
                  <a:schemeClr val="bg1">
                    <a:lumMod val="50000"/>
                  </a:schemeClr>
                </a:solidFill>
              </a:defRPr>
            </a:lvl1pPr>
          </a:lstStyle>
          <a:p>
            <a:r>
              <a:rPr lang="de-DE" smtClean="0"/>
              <a:t>Module 3 Happiness</a:t>
            </a:r>
            <a:endParaRPr lang="de-DE"/>
          </a:p>
        </p:txBody>
      </p:sp>
      <p:pic>
        <p:nvPicPr>
          <p:cNvPr id="13" name="Grafik 12"/>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682045" y="6686397"/>
            <a:ext cx="426459" cy="126979"/>
          </a:xfrm>
          <a:prstGeom prst="rect">
            <a:avLst/>
          </a:prstGeom>
        </p:spPr>
      </p:pic>
      <p:cxnSp>
        <p:nvCxnSpPr>
          <p:cNvPr id="14" name="Gerade Verbindung 13"/>
          <p:cNvCxnSpPr/>
          <p:nvPr/>
        </p:nvCxnSpPr>
        <p:spPr>
          <a:xfrm>
            <a:off x="7308304" y="6669243"/>
            <a:ext cx="0" cy="135170"/>
          </a:xfrm>
          <a:prstGeom prst="line">
            <a:avLst/>
          </a:prstGeom>
        </p:spPr>
        <p:style>
          <a:lnRef idx="1">
            <a:schemeClr val="accent1"/>
          </a:lnRef>
          <a:fillRef idx="0">
            <a:schemeClr val="accent1"/>
          </a:fillRef>
          <a:effectRef idx="0">
            <a:schemeClr val="accent1"/>
          </a:effectRef>
          <a:fontRef idx="minor">
            <a:schemeClr val="tx1"/>
          </a:fontRef>
        </p:style>
      </p:cxnSp>
      <p:sp>
        <p:nvSpPr>
          <p:cNvPr id="15" name="Foliennummernplatzhalter 9"/>
          <p:cNvSpPr>
            <a:spLocks noGrp="1"/>
          </p:cNvSpPr>
          <p:nvPr>
            <p:ph type="sldNum" sz="quarter" idx="16"/>
          </p:nvPr>
        </p:nvSpPr>
        <p:spPr>
          <a:xfrm>
            <a:off x="8123444" y="6606503"/>
            <a:ext cx="569307" cy="260649"/>
          </a:xfrm>
          <a:prstGeom prst="rect">
            <a:avLst/>
          </a:prstGeom>
        </p:spPr>
        <p:txBody>
          <a:bodyPr/>
          <a:lstStyle>
            <a:lvl1pPr algn="l">
              <a:defRPr lang="de-DE" smtClean="0">
                <a:solidFill>
                  <a:schemeClr val="bg1">
                    <a:lumMod val="50000"/>
                  </a:schemeClr>
                </a:solidFill>
              </a:defRPr>
            </a:lvl1pPr>
          </a:lstStyle>
          <a:p>
            <a:fld id="{9F92BBFD-791D-4A65-B093-AD2158F34506}" type="slidenum">
              <a:rPr lang="de-DE" smtClean="0"/>
              <a:pPr/>
              <a:t>‹#›</a:t>
            </a:fld>
            <a:endParaRPr lang="de-DE" dirty="0"/>
          </a:p>
        </p:txBody>
      </p:sp>
      <p:cxnSp>
        <p:nvCxnSpPr>
          <p:cNvPr id="21" name="Gerade Verbindung 20"/>
          <p:cNvCxnSpPr/>
          <p:nvPr/>
        </p:nvCxnSpPr>
        <p:spPr>
          <a:xfrm>
            <a:off x="8100391" y="6669243"/>
            <a:ext cx="0" cy="13517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6242447"/>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2" Type="http://schemas.openxmlformats.org/officeDocument/2006/relationships/slideLayout" Target="../slideLayouts/slideLayout28.xml"/><Relationship Id="rId13" Type="http://schemas.openxmlformats.org/officeDocument/2006/relationships/slideLayout" Target="../slideLayouts/slideLayout29.xml"/><Relationship Id="rId14" Type="http://schemas.openxmlformats.org/officeDocument/2006/relationships/slideLayout" Target="../slideLayouts/slideLayout30.xml"/><Relationship Id="rId15" Type="http://schemas.openxmlformats.org/officeDocument/2006/relationships/theme" Target="../theme/theme2.xml"/><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9" Type="http://schemas.openxmlformats.org/officeDocument/2006/relationships/slideLayout" Target="../slideLayouts/slideLayout25.xml"/><Relationship Id="rId10"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467544" y="1628800"/>
            <a:ext cx="8229600" cy="4525963"/>
          </a:xfrm>
          <a:prstGeom prst="rect">
            <a:avLst/>
          </a:prstGeom>
        </p:spPr>
        <p:txBody>
          <a:bodyPr vert="horz" lIns="91440" tIns="45720" rIns="91440" bIns="45720" rtlCol="0">
            <a:normAutofit/>
          </a:bodyPr>
          <a:lstStyle/>
          <a:p>
            <a:pPr lvl="0"/>
            <a:r>
              <a:rPr lang="de-DE" dirty="0" smtClean="0"/>
              <a:t>Textmasterformat bearbeiten</a:t>
            </a:r>
          </a:p>
          <a:p>
            <a:pPr lvl="1"/>
            <a:r>
              <a:rPr lang="de-DE" dirty="0" smtClean="0"/>
              <a:t>Zweite Ebene</a:t>
            </a:r>
          </a:p>
        </p:txBody>
      </p:sp>
      <p:sp>
        <p:nvSpPr>
          <p:cNvPr id="10" name="Datumsplatzhalter 7"/>
          <p:cNvSpPr>
            <a:spLocks noGrp="1"/>
          </p:cNvSpPr>
          <p:nvPr>
            <p:ph type="dt" sz="half" idx="2"/>
          </p:nvPr>
        </p:nvSpPr>
        <p:spPr>
          <a:xfrm>
            <a:off x="7308304" y="6607308"/>
            <a:ext cx="864096" cy="285155"/>
          </a:xfrm>
          <a:prstGeom prst="rect">
            <a:avLst/>
          </a:prstGeom>
        </p:spPr>
        <p:txBody>
          <a:bodyPr/>
          <a:lstStyle>
            <a:lvl1pPr>
              <a:defRPr sz="1100">
                <a:solidFill>
                  <a:schemeClr val="bg1">
                    <a:lumMod val="50000"/>
                  </a:schemeClr>
                </a:solidFill>
              </a:defRPr>
            </a:lvl1pPr>
          </a:lstStyle>
          <a:p>
            <a:fld id="{9F74720E-8221-45C4-B882-732E8676B823}" type="datetime1">
              <a:rPr lang="de-DE" smtClean="0"/>
              <a:t>13/06/16</a:t>
            </a:fld>
            <a:endParaRPr lang="de-DE"/>
          </a:p>
        </p:txBody>
      </p:sp>
      <p:sp>
        <p:nvSpPr>
          <p:cNvPr id="11" name="Fußzeilenplatzhalter 8"/>
          <p:cNvSpPr>
            <a:spLocks noGrp="1"/>
          </p:cNvSpPr>
          <p:nvPr>
            <p:ph type="ftr" sz="quarter" idx="3"/>
          </p:nvPr>
        </p:nvSpPr>
        <p:spPr>
          <a:xfrm>
            <a:off x="5081645" y="6607308"/>
            <a:ext cx="2232249" cy="285155"/>
          </a:xfrm>
          <a:prstGeom prst="rect">
            <a:avLst/>
          </a:prstGeom>
        </p:spPr>
        <p:txBody>
          <a:bodyPr/>
          <a:lstStyle>
            <a:lvl1pPr algn="r">
              <a:defRPr sz="1100">
                <a:solidFill>
                  <a:schemeClr val="bg1">
                    <a:lumMod val="50000"/>
                  </a:schemeClr>
                </a:solidFill>
              </a:defRPr>
            </a:lvl1pPr>
          </a:lstStyle>
          <a:p>
            <a:r>
              <a:rPr lang="de-DE" smtClean="0"/>
              <a:t>Module 3 Happiness</a:t>
            </a:r>
            <a:endParaRPr lang="de-DE" dirty="0"/>
          </a:p>
        </p:txBody>
      </p:sp>
      <p:sp>
        <p:nvSpPr>
          <p:cNvPr id="14" name="Foliennummernplatzhalter 9"/>
          <p:cNvSpPr>
            <a:spLocks noGrp="1"/>
          </p:cNvSpPr>
          <p:nvPr>
            <p:ph type="sldNum" sz="quarter" idx="4"/>
          </p:nvPr>
        </p:nvSpPr>
        <p:spPr>
          <a:xfrm>
            <a:off x="8123444" y="6606503"/>
            <a:ext cx="569307" cy="260649"/>
          </a:xfrm>
          <a:prstGeom prst="rect">
            <a:avLst/>
          </a:prstGeom>
        </p:spPr>
        <p:txBody>
          <a:bodyPr/>
          <a:lstStyle>
            <a:lvl1pPr algn="l">
              <a:defRPr lang="de-DE" sz="1100" smtClean="0">
                <a:solidFill>
                  <a:schemeClr val="bg1">
                    <a:lumMod val="50000"/>
                  </a:schemeClr>
                </a:solidFill>
              </a:defRPr>
            </a:lvl1pPr>
          </a:lstStyle>
          <a:p>
            <a:fld id="{E8C15B4A-03C9-4F41-A38D-6408B8F28B4C}" type="slidenum">
              <a:rPr lang="de-DE" smtClean="0"/>
              <a:t>‹#›</a:t>
            </a:fld>
            <a:endParaRPr lang="de-DE"/>
          </a:p>
        </p:txBody>
      </p:sp>
    </p:spTree>
    <p:extLst>
      <p:ext uri="{BB962C8B-B14F-4D97-AF65-F5344CB8AC3E}">
        <p14:creationId xmlns:p14="http://schemas.microsoft.com/office/powerpoint/2010/main" val="125119784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707" r:id="rId16"/>
  </p:sldLayoutIdLst>
  <p:timing>
    <p:tnLst>
      <p:par>
        <p:cTn xmlns:p14="http://schemas.microsoft.com/office/powerpoint/2010/main" id="1" dur="indefinite" restart="never" nodeType="tmRoot"/>
      </p:par>
    </p:tnLst>
  </p:timing>
  <p:hf sldNum="0" hdr="0"/>
  <p:txStyles>
    <p:titleStyle>
      <a:lvl1pPr algn="ctr" defTabSz="914400" rtl="0" eaLnBrk="1" latinLnBrk="0" hangingPunct="1">
        <a:spcBef>
          <a:spcPct val="0"/>
        </a:spcBef>
        <a:buNone/>
        <a:defRPr sz="2800" kern="1200">
          <a:solidFill>
            <a:schemeClr val="tx1"/>
          </a:solidFill>
          <a:latin typeface="+mj-lt"/>
          <a:ea typeface="+mj-ea"/>
          <a:cs typeface="+mj-cs"/>
        </a:defRPr>
      </a:lvl1pPr>
    </p:titleStyle>
    <p:bodyStyle>
      <a:lvl1pPr marL="252000" indent="-216000" algn="l" defTabSz="914400" rtl="0" eaLnBrk="1" latinLnBrk="0" hangingPunct="1">
        <a:spcBef>
          <a:spcPct val="20000"/>
        </a:spcBef>
        <a:buClr>
          <a:srgbClr val="E4282A"/>
        </a:buClr>
        <a:buFont typeface="Wingdings" panose="05000000000000000000" pitchFamily="2" charset="2"/>
        <a:buChar char="§"/>
        <a:defRPr sz="1800" kern="1200">
          <a:solidFill>
            <a:schemeClr val="tx1"/>
          </a:solidFill>
          <a:latin typeface="+mn-lt"/>
          <a:ea typeface="+mn-ea"/>
          <a:cs typeface="+mn-cs"/>
        </a:defRPr>
      </a:lvl1pPr>
      <a:lvl2pPr marL="684000" indent="-216000" algn="l" defTabSz="914400" rtl="0" eaLnBrk="1" latinLnBrk="0" hangingPunct="1">
        <a:spcBef>
          <a:spcPct val="20000"/>
        </a:spcBef>
        <a:buClr>
          <a:srgbClr val="E4282A"/>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F2AF3D15-E6E2-BB44-8EAB-D929918253FD}" type="datetimeFigureOut">
              <a:rPr lang="en-US" smtClean="0">
                <a:solidFill>
                  <a:prstClr val="black">
                    <a:tint val="75000"/>
                  </a:prstClr>
                </a:solidFill>
                <a:latin typeface="Calibri"/>
              </a:rPr>
              <a:pPr defTabSz="457200"/>
              <a:t>13/06/16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0D4420B9-E81D-514D-B601-1D58D276083F}"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extLst>
      <p:ext uri="{BB962C8B-B14F-4D97-AF65-F5344CB8AC3E}">
        <p14:creationId xmlns:p14="http://schemas.microsoft.com/office/powerpoint/2010/main" val="342305671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png"/><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5123"/>
          </a:xfrm>
          <a:ln>
            <a:solidFill>
              <a:srgbClr val="4F81BD"/>
            </a:solidFill>
          </a:ln>
        </p:spPr>
        <p:txBody>
          <a:bodyPr>
            <a:normAutofit/>
          </a:bodyPr>
          <a:lstStyle/>
          <a:p>
            <a:pPr algn="l"/>
            <a:r>
              <a:rPr lang="en-US" sz="2400" dirty="0" smtClean="0"/>
              <a:t>     </a:t>
            </a:r>
            <a:r>
              <a:rPr lang="en-US" sz="2400" b="1" dirty="0" smtClean="0">
                <a:solidFill>
                  <a:srgbClr val="000090"/>
                </a:solidFill>
              </a:rPr>
              <a:t>Welcome!</a:t>
            </a:r>
            <a:endParaRPr lang="en-US" sz="2400" b="1" dirty="0">
              <a:solidFill>
                <a:srgbClr val="000090"/>
              </a:solidFill>
            </a:endParaRPr>
          </a:p>
        </p:txBody>
      </p:sp>
      <p:pic>
        <p:nvPicPr>
          <p:cNvPr id="4" name="Content Placeholder 3" descr="Mosque sky pan.jpg"/>
          <p:cNvPicPr>
            <a:picLocks noGrp="1" noChangeAspect="1"/>
          </p:cNvPicPr>
          <p:nvPr>
            <p:ph idx="1"/>
          </p:nvPr>
        </p:nvPicPr>
        <p:blipFill rotWithShape="1">
          <a:blip r:embed="rId2">
            <a:extLst>
              <a:ext uri="{28A0092B-C50C-407E-A947-70E740481C1C}">
                <a14:useLocalDpi xmlns:a14="http://schemas.microsoft.com/office/drawing/2010/main" val="0"/>
              </a:ext>
            </a:extLst>
          </a:blip>
          <a:srcRect l="40659" r="15549" b="26764"/>
          <a:stretch/>
        </p:blipFill>
        <p:spPr>
          <a:xfrm>
            <a:off x="457201" y="1187293"/>
            <a:ext cx="8229599" cy="4431642"/>
          </a:xfrm>
        </p:spPr>
      </p:pic>
      <p:sp>
        <p:nvSpPr>
          <p:cNvPr id="5" name="Rectangle 4"/>
          <p:cNvSpPr/>
          <p:nvPr/>
        </p:nvSpPr>
        <p:spPr>
          <a:xfrm>
            <a:off x="2705754" y="2319364"/>
            <a:ext cx="3520242" cy="584776"/>
          </a:xfrm>
          <a:prstGeom prst="rect">
            <a:avLst/>
          </a:prstGeom>
        </p:spPr>
        <p:txBody>
          <a:bodyPr wrap="square">
            <a:spAutoFit/>
          </a:bodyPr>
          <a:lstStyle/>
          <a:p>
            <a:pPr algn="ctr"/>
            <a:r>
              <a:rPr lang="en-US" sz="3200" dirty="0" smtClean="0">
                <a:solidFill>
                  <a:schemeClr val="bg1"/>
                </a:solidFill>
              </a:rPr>
              <a:t>Mindful Leadership</a:t>
            </a:r>
            <a:endParaRPr lang="en-US" sz="3200" dirty="0">
              <a:solidFill>
                <a:schemeClr val="bg1"/>
              </a:solidFill>
            </a:endParaRPr>
          </a:p>
        </p:txBody>
      </p:sp>
    </p:spTree>
    <p:extLst>
      <p:ext uri="{BB962C8B-B14F-4D97-AF65-F5344CB8AC3E}">
        <p14:creationId xmlns:p14="http://schemas.microsoft.com/office/powerpoint/2010/main" val="338359928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imless wandering  copy.jpg"/>
          <p:cNvPicPr>
            <a:picLocks noGrp="1" noChangeAspect="1"/>
          </p:cNvPicPr>
          <p:nvPr>
            <p:ph idx="1"/>
          </p:nvPr>
        </p:nvPicPr>
        <p:blipFill>
          <a:blip r:embed="rId2">
            <a:extLst>
              <a:ext uri="{28A0092B-C50C-407E-A947-70E740481C1C}">
                <a14:useLocalDpi xmlns:a14="http://schemas.microsoft.com/office/drawing/2010/main" val="0"/>
              </a:ext>
            </a:extLst>
          </a:blip>
          <a:srcRect t="2841" b="2841"/>
          <a:stretch>
            <a:fillRect/>
          </a:stretch>
        </p:blipFill>
        <p:spPr>
          <a:xfrm>
            <a:off x="460537" y="1124744"/>
            <a:ext cx="8229600" cy="4680520"/>
          </a:xfrm>
        </p:spPr>
      </p:pic>
      <p:sp>
        <p:nvSpPr>
          <p:cNvPr id="3" name="Date Placeholder 2"/>
          <p:cNvSpPr>
            <a:spLocks noGrp="1"/>
          </p:cNvSpPr>
          <p:nvPr>
            <p:ph type="dt" sz="half" idx="10"/>
          </p:nvPr>
        </p:nvSpPr>
        <p:spPr/>
        <p:txBody>
          <a:bodyPr/>
          <a:lstStyle/>
          <a:p>
            <a:fld id="{F14077BF-7541-4395-A696-1B6CBD94F845}" type="datetime1">
              <a:rPr lang="de-DE" smtClean="0"/>
              <a:t>13/06/16</a:t>
            </a:fld>
            <a:endParaRPr lang="de-DE"/>
          </a:p>
        </p:txBody>
      </p:sp>
      <p:sp>
        <p:nvSpPr>
          <p:cNvPr id="4" name="Footer Placeholder 3"/>
          <p:cNvSpPr>
            <a:spLocks noGrp="1"/>
          </p:cNvSpPr>
          <p:nvPr>
            <p:ph type="ftr" sz="quarter" idx="11"/>
          </p:nvPr>
        </p:nvSpPr>
        <p:spPr/>
        <p:txBody>
          <a:bodyPr/>
          <a:lstStyle/>
          <a:p>
            <a:r>
              <a:rPr lang="de-DE" smtClean="0"/>
              <a:t>Module 3 Happiness</a:t>
            </a:r>
            <a:endParaRPr lang="de-DE"/>
          </a:p>
        </p:txBody>
      </p:sp>
      <p:sp>
        <p:nvSpPr>
          <p:cNvPr id="6" name="Title 5"/>
          <p:cNvSpPr>
            <a:spLocks noGrp="1"/>
          </p:cNvSpPr>
          <p:nvPr>
            <p:ph type="title"/>
          </p:nvPr>
        </p:nvSpPr>
        <p:spPr/>
        <p:txBody>
          <a:bodyPr/>
          <a:lstStyle/>
          <a:p>
            <a:r>
              <a:rPr lang="en-US" sz="2800" dirty="0" smtClean="0"/>
              <a:t>Wide open awareness</a:t>
            </a:r>
            <a:endParaRPr lang="en-US" sz="2800" dirty="0"/>
          </a:p>
        </p:txBody>
      </p:sp>
    </p:spTree>
    <p:extLst>
      <p:ext uri="{BB962C8B-B14F-4D97-AF65-F5344CB8AC3E}">
        <p14:creationId xmlns:p14="http://schemas.microsoft.com/office/powerpoint/2010/main" val="4030413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755576" y="1628801"/>
            <a:ext cx="7772400" cy="2448272"/>
          </a:xfrm>
        </p:spPr>
        <p:txBody>
          <a:bodyPr>
            <a:normAutofit/>
          </a:bodyPr>
          <a:lstStyle/>
          <a:p>
            <a:pPr algn="ctr"/>
            <a:r>
              <a:rPr lang="de-DE" dirty="0" err="1" smtClean="0">
                <a:solidFill>
                  <a:schemeClr val="accent1"/>
                </a:solidFill>
              </a:rPr>
              <a:t>Conversation</a:t>
            </a:r>
            <a:r>
              <a:rPr lang="de-DE" dirty="0" smtClean="0">
                <a:solidFill>
                  <a:schemeClr val="accent1"/>
                </a:solidFill>
              </a:rPr>
              <a:t>:</a:t>
            </a:r>
            <a:r>
              <a:rPr lang="de-DE" dirty="0" smtClean="0"/>
              <a:t/>
            </a:r>
            <a:br>
              <a:rPr lang="de-DE" dirty="0" smtClean="0"/>
            </a:br>
            <a:r>
              <a:rPr lang="de-DE" dirty="0" smtClean="0"/>
              <a:t/>
            </a:r>
            <a:br>
              <a:rPr lang="de-DE" dirty="0" smtClean="0"/>
            </a:br>
            <a:r>
              <a:rPr lang="de-DE" dirty="0" smtClean="0"/>
              <a:t>AIMLESS WANDERING</a:t>
            </a:r>
            <a:endParaRPr lang="de-DE" dirty="0"/>
          </a:p>
        </p:txBody>
      </p:sp>
    </p:spTree>
    <p:extLst>
      <p:ext uri="{BB962C8B-B14F-4D97-AF65-F5344CB8AC3E}">
        <p14:creationId xmlns:p14="http://schemas.microsoft.com/office/powerpoint/2010/main" val="171086661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0"/>
          <p:cNvSpPr txBox="1">
            <a:spLocks noChangeArrowheads="1"/>
          </p:cNvSpPr>
          <p:nvPr/>
        </p:nvSpPr>
        <p:spPr bwMode="auto">
          <a:xfrm>
            <a:off x="1115616" y="1546672"/>
            <a:ext cx="6852365" cy="4013736"/>
          </a:xfrm>
          <a:prstGeom prst="rect">
            <a:avLst/>
          </a:prstGeom>
          <a:solidFill>
            <a:schemeClr val="bg1"/>
          </a:solidFill>
          <a:ln w="12700">
            <a:solidFill>
              <a:schemeClr val="tx1"/>
            </a:solidFill>
            <a:miter lim="800000"/>
            <a:headEnd/>
            <a:tailEnd/>
          </a:ln>
        </p:spPr>
        <p:txBody>
          <a:bodyPr lIns="90000" tIns="90000" rIns="90000" bIns="90000"/>
          <a:lstStyle>
            <a:lvl1pPr marL="171450">
              <a:defRPr sz="1600" b="1">
                <a:solidFill>
                  <a:schemeClr val="tx1"/>
                </a:solidFill>
                <a:latin typeface="Trebuchet MS" pitchFamily="34" charset="0"/>
                <a:cs typeface="Times New Roman" pitchFamily="18" charset="0"/>
              </a:defRPr>
            </a:lvl1pPr>
            <a:lvl2pPr marL="742950" indent="-285750">
              <a:defRPr sz="1600" b="1">
                <a:solidFill>
                  <a:schemeClr val="tx1"/>
                </a:solidFill>
                <a:latin typeface="Trebuchet MS" pitchFamily="34" charset="0"/>
                <a:cs typeface="Times New Roman" pitchFamily="18" charset="0"/>
              </a:defRPr>
            </a:lvl2pPr>
            <a:lvl3pPr marL="1143000" indent="-228600">
              <a:defRPr sz="1600" b="1">
                <a:solidFill>
                  <a:schemeClr val="tx1"/>
                </a:solidFill>
                <a:latin typeface="Trebuchet MS" pitchFamily="34" charset="0"/>
                <a:cs typeface="Times New Roman" pitchFamily="18" charset="0"/>
              </a:defRPr>
            </a:lvl3pPr>
            <a:lvl4pPr marL="1600200" indent="-228600">
              <a:defRPr sz="1600" b="1">
                <a:solidFill>
                  <a:schemeClr val="tx1"/>
                </a:solidFill>
                <a:latin typeface="Trebuchet MS" pitchFamily="34" charset="0"/>
                <a:cs typeface="Times New Roman" pitchFamily="18" charset="0"/>
              </a:defRPr>
            </a:lvl4pPr>
            <a:lvl5pPr marL="2057400" indent="-228600">
              <a:defRPr sz="1600" b="1">
                <a:solidFill>
                  <a:schemeClr val="tx1"/>
                </a:solidFill>
                <a:latin typeface="Trebuchet MS" pitchFamily="34" charset="0"/>
                <a:cs typeface="Times New Roman" pitchFamily="18" charset="0"/>
              </a:defRPr>
            </a:lvl5pPr>
            <a:lvl6pPr marL="25146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6pPr>
            <a:lvl7pPr marL="29718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7pPr>
            <a:lvl8pPr marL="34290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8pPr>
            <a:lvl9pPr marL="38862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9pPr>
          </a:lstStyle>
          <a:p>
            <a:pPr marL="180975" indent="-180975">
              <a:buNone/>
            </a:pPr>
            <a:endParaRPr lang="de-DE" b="0" dirty="0">
              <a:latin typeface="+mn-lt"/>
            </a:endParaRPr>
          </a:p>
        </p:txBody>
      </p:sp>
      <p:sp>
        <p:nvSpPr>
          <p:cNvPr id="3" name="Datumsplatzhalter 2"/>
          <p:cNvSpPr>
            <a:spLocks noGrp="1"/>
          </p:cNvSpPr>
          <p:nvPr>
            <p:ph type="dt" sz="half" idx="10"/>
          </p:nvPr>
        </p:nvSpPr>
        <p:spPr/>
        <p:txBody>
          <a:bodyPr/>
          <a:lstStyle/>
          <a:p>
            <a:fld id="{F14077BF-7541-4395-A696-1B6CBD94F845}" type="datetime1">
              <a:rPr lang="de-DE" smtClean="0"/>
              <a:t>13/06/16</a:t>
            </a:fld>
            <a:endParaRPr lang="de-DE"/>
          </a:p>
        </p:txBody>
      </p:sp>
      <p:sp>
        <p:nvSpPr>
          <p:cNvPr id="4" name="Fußzeilenplatzhalter 3"/>
          <p:cNvSpPr>
            <a:spLocks noGrp="1"/>
          </p:cNvSpPr>
          <p:nvPr>
            <p:ph type="ftr" sz="quarter" idx="11"/>
          </p:nvPr>
        </p:nvSpPr>
        <p:spPr/>
        <p:txBody>
          <a:bodyPr/>
          <a:lstStyle/>
          <a:p>
            <a:r>
              <a:rPr lang="de-DE" smtClean="0"/>
              <a:t>Module 3 Happiness</a:t>
            </a:r>
            <a:endParaRPr lang="de-DE"/>
          </a:p>
        </p:txBody>
      </p:sp>
      <p:sp>
        <p:nvSpPr>
          <p:cNvPr id="5" name="Inhaltsplatzhalter 4"/>
          <p:cNvSpPr>
            <a:spLocks noGrp="1"/>
          </p:cNvSpPr>
          <p:nvPr>
            <p:ph sz="quarter" idx="13"/>
          </p:nvPr>
        </p:nvSpPr>
        <p:spPr/>
        <p:txBody>
          <a:bodyPr/>
          <a:lstStyle/>
          <a:p>
            <a:r>
              <a:rPr lang="en-GB" dirty="0" smtClean="0"/>
              <a:t>Notes: SET Point refers to genetic factors, basic make-up at birth: Source: </a:t>
            </a:r>
            <a:r>
              <a:rPr lang="en-US" dirty="0"/>
              <a:t>Sonja </a:t>
            </a:r>
            <a:r>
              <a:rPr lang="en-US" dirty="0" err="1" smtClean="0"/>
              <a:t>Lyubomirsky</a:t>
            </a:r>
            <a:endParaRPr lang="en-GB" dirty="0"/>
          </a:p>
        </p:txBody>
      </p:sp>
      <p:sp>
        <p:nvSpPr>
          <p:cNvPr id="6" name="Titel 5"/>
          <p:cNvSpPr>
            <a:spLocks noGrp="1"/>
          </p:cNvSpPr>
          <p:nvPr>
            <p:ph type="title"/>
          </p:nvPr>
        </p:nvSpPr>
        <p:spPr/>
        <p:txBody>
          <a:bodyPr/>
          <a:lstStyle/>
          <a:p>
            <a:r>
              <a:rPr lang="en-GB" dirty="0" smtClean="0"/>
              <a:t>Mental states relatively independent of outside factors</a:t>
            </a:r>
            <a:endParaRPr lang="en-GB" dirty="0"/>
          </a:p>
        </p:txBody>
      </p:sp>
      <p:pic>
        <p:nvPicPr>
          <p:cNvPr id="1026" name="Picture 2" descr="https://upload.wikimedia.org/wikipedia/commons/9/97/Happiness_pie_chart_with_percentages,_based_on_%22How_of_Happiness%22_book.png"/>
          <p:cNvPicPr>
            <a:picLocks noChangeAspect="1" noChangeArrowheads="1"/>
          </p:cNvPicPr>
          <p:nvPr/>
        </p:nvPicPr>
        <p:blipFill rotWithShape="1">
          <a:blip r:embed="rId3">
            <a:extLst>
              <a:ext uri="{28A0092B-C50C-407E-A947-70E740481C1C}">
                <a14:useLocalDpi xmlns:a14="http://schemas.microsoft.com/office/drawing/2010/main" val="0"/>
              </a:ext>
            </a:extLst>
          </a:blip>
          <a:srcRect t="10969"/>
          <a:stretch/>
        </p:blipFill>
        <p:spPr bwMode="auto">
          <a:xfrm>
            <a:off x="1547664" y="1916832"/>
            <a:ext cx="6048672" cy="332264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4"/>
          <p:cNvSpPr>
            <a:spLocks noChangeArrowheads="1"/>
          </p:cNvSpPr>
          <p:nvPr/>
        </p:nvSpPr>
        <p:spPr bwMode="auto">
          <a:xfrm>
            <a:off x="1115616" y="1311936"/>
            <a:ext cx="6852365" cy="460879"/>
          </a:xfrm>
          <a:prstGeom prst="rect">
            <a:avLst/>
          </a:prstGeom>
          <a:solidFill>
            <a:srgbClr val="FFAA07"/>
          </a:solidFill>
          <a:ln w="12700">
            <a:solidFill>
              <a:schemeClr val="tx1"/>
            </a:solidFill>
            <a:miter lim="800000"/>
            <a:headEnd/>
            <a:tailEnd/>
          </a:ln>
        </p:spPr>
        <p:txBody>
          <a:bodyPr wrap="none" lIns="90488" tIns="44450" rIns="90488" bIns="44450" anchor="ctr"/>
          <a:lstStyle/>
          <a:p>
            <a:pPr algn="ctr" defTabSz="762000">
              <a:buFontTx/>
              <a:buNone/>
            </a:pPr>
            <a:r>
              <a:rPr lang="en-US" dirty="0" smtClean="0">
                <a:latin typeface="+mn-lt"/>
              </a:rPr>
              <a:t>FACTORS </a:t>
            </a:r>
            <a:endParaRPr lang="en-US" dirty="0">
              <a:latin typeface="+mn-lt"/>
            </a:endParaRPr>
          </a:p>
        </p:txBody>
      </p:sp>
    </p:spTree>
    <p:extLst>
      <p:ext uri="{BB962C8B-B14F-4D97-AF65-F5344CB8AC3E}">
        <p14:creationId xmlns:p14="http://schemas.microsoft.com/office/powerpoint/2010/main" val="278732064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0" y="1268760"/>
            <a:ext cx="4572000" cy="4752528"/>
          </a:xfrm>
        </p:spPr>
        <p:txBody>
          <a:bodyPr/>
          <a:lstStyle/>
          <a:p>
            <a:pPr marL="36000" indent="0">
              <a:buNone/>
            </a:pPr>
            <a:endParaRPr lang="en-US" sz="2400" dirty="0" smtClean="0"/>
          </a:p>
          <a:p>
            <a:r>
              <a:rPr lang="en-US" sz="3200" b="1" dirty="0" smtClean="0">
                <a:solidFill>
                  <a:srgbClr val="3366FF"/>
                </a:solidFill>
              </a:rPr>
              <a:t>Genetic Factors at Birth</a:t>
            </a:r>
          </a:p>
          <a:p>
            <a:pPr marL="36000" indent="0">
              <a:buNone/>
            </a:pPr>
            <a:endParaRPr lang="en-US" sz="1200" b="1" dirty="0" smtClean="0">
              <a:solidFill>
                <a:srgbClr val="3366FF"/>
              </a:solidFill>
            </a:endParaRPr>
          </a:p>
          <a:p>
            <a:r>
              <a:rPr lang="en-US" sz="3200" b="1" dirty="0" smtClean="0">
                <a:solidFill>
                  <a:schemeClr val="accent1">
                    <a:lumMod val="75000"/>
                  </a:schemeClr>
                </a:solidFill>
              </a:rPr>
              <a:t>External Circumstances</a:t>
            </a:r>
          </a:p>
          <a:p>
            <a:pPr marL="36000" indent="0">
              <a:buNone/>
            </a:pPr>
            <a:endParaRPr lang="en-US" sz="1200" b="1" dirty="0" smtClean="0">
              <a:solidFill>
                <a:schemeClr val="accent1">
                  <a:lumMod val="75000"/>
                </a:schemeClr>
              </a:solidFill>
            </a:endParaRPr>
          </a:p>
          <a:p>
            <a:r>
              <a:rPr lang="en-US" sz="3600" b="1" dirty="0" smtClean="0">
                <a:solidFill>
                  <a:srgbClr val="008000"/>
                </a:solidFill>
              </a:rPr>
              <a:t>Intentional Activity</a:t>
            </a:r>
            <a:endParaRPr lang="en-US" sz="3600" b="1" dirty="0">
              <a:solidFill>
                <a:srgbClr val="008000"/>
              </a:solidFill>
            </a:endParaRPr>
          </a:p>
        </p:txBody>
      </p:sp>
      <p:sp>
        <p:nvSpPr>
          <p:cNvPr id="3" name="Date Placeholder 2"/>
          <p:cNvSpPr>
            <a:spLocks noGrp="1"/>
          </p:cNvSpPr>
          <p:nvPr>
            <p:ph type="dt" sz="half" idx="10"/>
          </p:nvPr>
        </p:nvSpPr>
        <p:spPr/>
        <p:txBody>
          <a:bodyPr/>
          <a:lstStyle/>
          <a:p>
            <a:fld id="{F14077BF-7541-4395-A696-1B6CBD94F845}" type="datetime1">
              <a:rPr lang="de-DE" smtClean="0"/>
              <a:t>13/06/16</a:t>
            </a:fld>
            <a:endParaRPr lang="de-DE"/>
          </a:p>
        </p:txBody>
      </p:sp>
      <p:sp>
        <p:nvSpPr>
          <p:cNvPr id="4" name="Footer Placeholder 3"/>
          <p:cNvSpPr>
            <a:spLocks noGrp="1"/>
          </p:cNvSpPr>
          <p:nvPr>
            <p:ph type="ftr" sz="quarter" idx="11"/>
          </p:nvPr>
        </p:nvSpPr>
        <p:spPr/>
        <p:txBody>
          <a:bodyPr/>
          <a:lstStyle/>
          <a:p>
            <a:r>
              <a:rPr lang="de-DE" smtClean="0"/>
              <a:t>Module 3 Happiness</a:t>
            </a:r>
            <a:endParaRPr lang="de-DE"/>
          </a:p>
        </p:txBody>
      </p:sp>
      <p:sp>
        <p:nvSpPr>
          <p:cNvPr id="6" name="Title 5"/>
          <p:cNvSpPr>
            <a:spLocks noGrp="1"/>
          </p:cNvSpPr>
          <p:nvPr>
            <p:ph type="title"/>
          </p:nvPr>
        </p:nvSpPr>
        <p:spPr/>
        <p:txBody>
          <a:bodyPr/>
          <a:lstStyle/>
          <a:p>
            <a:pPr algn="ctr"/>
            <a:r>
              <a:rPr lang="en-GB" b="1" dirty="0"/>
              <a:t>Mental states relatively independent of outside factors</a:t>
            </a:r>
            <a:endParaRPr lang="en-US" b="1" dirty="0"/>
          </a:p>
        </p:txBody>
      </p:sp>
      <p:pic>
        <p:nvPicPr>
          <p:cNvPr id="8" name="Picture 7" descr="FACTORS pie cha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9" y="1363272"/>
            <a:ext cx="3779276" cy="3570371"/>
          </a:xfrm>
          <a:prstGeom prst="rect">
            <a:avLst/>
          </a:prstGeom>
        </p:spPr>
      </p:pic>
    </p:spTree>
    <p:extLst>
      <p:ext uri="{BB962C8B-B14F-4D97-AF65-F5344CB8AC3E}">
        <p14:creationId xmlns:p14="http://schemas.microsoft.com/office/powerpoint/2010/main" val="2540408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sz="quarter" idx="4294967295"/>
          </p:nvPr>
        </p:nvSpPr>
        <p:spPr>
          <a:xfrm>
            <a:off x="503560" y="6021290"/>
            <a:ext cx="8178486" cy="288503"/>
          </a:xfrm>
          <a:prstGeom prst="rect">
            <a:avLst/>
          </a:prstGeom>
        </p:spPr>
        <p:txBody>
          <a:bodyPr>
            <a:normAutofit fontScale="47500" lnSpcReduction="20000"/>
          </a:bodyPr>
          <a:lstStyle/>
          <a:p>
            <a:pPr marL="45720" indent="0">
              <a:buNone/>
            </a:pPr>
            <a:r>
              <a:rPr lang="de-DE" dirty="0" smtClean="0"/>
              <a:t>Source: </a:t>
            </a:r>
            <a:r>
              <a:rPr lang="de-DE" dirty="0"/>
              <a:t>David Rock – </a:t>
            </a:r>
            <a:r>
              <a:rPr lang="de-DE" dirty="0" err="1"/>
              <a:t>the</a:t>
            </a:r>
            <a:r>
              <a:rPr lang="de-DE" dirty="0"/>
              <a:t> </a:t>
            </a:r>
            <a:r>
              <a:rPr lang="de-DE" dirty="0" err="1"/>
              <a:t>Neuroscience</a:t>
            </a:r>
            <a:r>
              <a:rPr lang="de-DE" dirty="0"/>
              <a:t> </a:t>
            </a:r>
            <a:r>
              <a:rPr lang="de-DE" dirty="0" err="1"/>
              <a:t>of</a:t>
            </a:r>
            <a:r>
              <a:rPr lang="de-DE" dirty="0"/>
              <a:t> Engagement</a:t>
            </a:r>
            <a:endParaRPr lang="en-US" dirty="0"/>
          </a:p>
          <a:p>
            <a:endParaRPr lang="de-DE" dirty="0"/>
          </a:p>
        </p:txBody>
      </p:sp>
      <p:sp>
        <p:nvSpPr>
          <p:cNvPr id="6" name="Titel 5"/>
          <p:cNvSpPr>
            <a:spLocks noGrp="1"/>
          </p:cNvSpPr>
          <p:nvPr>
            <p:ph type="title"/>
          </p:nvPr>
        </p:nvSpPr>
        <p:spPr/>
        <p:txBody>
          <a:bodyPr/>
          <a:lstStyle/>
          <a:p>
            <a:r>
              <a:rPr lang="de-DE" dirty="0" smtClean="0"/>
              <a:t>States </a:t>
            </a:r>
            <a:r>
              <a:rPr lang="de-DE" dirty="0" err="1" smtClean="0"/>
              <a:t>of</a:t>
            </a:r>
            <a:r>
              <a:rPr lang="de-DE" dirty="0" smtClean="0"/>
              <a:t> </a:t>
            </a:r>
            <a:r>
              <a:rPr lang="de-DE" dirty="0" err="1" smtClean="0"/>
              <a:t>mind</a:t>
            </a:r>
            <a:r>
              <a:rPr lang="de-DE" dirty="0" smtClean="0"/>
              <a:t> </a:t>
            </a:r>
            <a:r>
              <a:rPr lang="de-DE" dirty="0" err="1" smtClean="0"/>
              <a:t>affect</a:t>
            </a:r>
            <a:r>
              <a:rPr lang="de-DE" dirty="0" smtClean="0"/>
              <a:t> </a:t>
            </a:r>
            <a:r>
              <a:rPr lang="de-DE" dirty="0" err="1" smtClean="0"/>
              <a:t>performance</a:t>
            </a:r>
            <a:endParaRPr lang="de-DE" dirty="0"/>
          </a:p>
        </p:txBody>
      </p:sp>
      <p:grpSp>
        <p:nvGrpSpPr>
          <p:cNvPr id="19" name="Gruppieren 18"/>
          <p:cNvGrpSpPr/>
          <p:nvPr/>
        </p:nvGrpSpPr>
        <p:grpSpPr>
          <a:xfrm>
            <a:off x="755576" y="836712"/>
            <a:ext cx="7820407" cy="5040560"/>
            <a:chOff x="76182" y="946177"/>
            <a:chExt cx="8931849" cy="4859087"/>
          </a:xfrm>
        </p:grpSpPr>
        <p:sp>
          <p:nvSpPr>
            <p:cNvPr id="9" name="Pfeil nach links und rechts 8"/>
            <p:cNvSpPr/>
            <p:nvPr/>
          </p:nvSpPr>
          <p:spPr bwMode="auto">
            <a:xfrm>
              <a:off x="583093" y="946177"/>
              <a:ext cx="7848872" cy="610615"/>
            </a:xfrm>
            <a:prstGeom prst="leftRightArrow">
              <a:avLst/>
            </a:prstGeom>
            <a:solidFill>
              <a:srgbClr val="FAC090"/>
            </a:solidFill>
            <a:ln w="12700" cap="flat" cmpd="sng" algn="ctr">
              <a:solidFill>
                <a:schemeClr val="tx1"/>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noAutofit/>
            </a:bodyPr>
            <a:lstStyle/>
            <a:p>
              <a:pPr indent="-179388" algn="just" defTabSz="762000" eaLnBrk="0" fontAlgn="base" hangingPunct="0">
                <a:spcBef>
                  <a:spcPct val="0"/>
                </a:spcBef>
                <a:spcAft>
                  <a:spcPct val="0"/>
                </a:spcAft>
                <a:buFontTx/>
                <a:buChar char="•"/>
              </a:pPr>
              <a:endParaRPr lang="de-DE" sz="1600" b="1" smtClean="0">
                <a:solidFill>
                  <a:prstClr val="black"/>
                </a:solidFill>
                <a:latin typeface="Trebuchet MS" pitchFamily="34" charset="0"/>
                <a:cs typeface="Times New Roman" pitchFamily="18" charset="0"/>
              </a:endParaRPr>
            </a:p>
          </p:txBody>
        </p:sp>
        <p:sp>
          <p:nvSpPr>
            <p:cNvPr id="10" name="Text Box 10"/>
            <p:cNvSpPr txBox="1">
              <a:spLocks noChangeArrowheads="1"/>
            </p:cNvSpPr>
            <p:nvPr/>
          </p:nvSpPr>
          <p:spPr bwMode="auto">
            <a:xfrm>
              <a:off x="81841" y="1988839"/>
              <a:ext cx="3813620" cy="1872207"/>
            </a:xfrm>
            <a:prstGeom prst="rect">
              <a:avLst/>
            </a:prstGeom>
            <a:solidFill>
              <a:schemeClr val="bg1"/>
            </a:solidFill>
            <a:ln w="12700">
              <a:solidFill>
                <a:schemeClr val="tx1"/>
              </a:solidFill>
              <a:miter lim="800000"/>
              <a:headEnd/>
              <a:tailEnd/>
            </a:ln>
          </p:spPr>
          <p:txBody>
            <a:bodyPr lIns="90000" tIns="90000" rIns="90000" bIns="90000"/>
            <a:lstStyle>
              <a:lvl1pPr marL="171450">
                <a:defRPr sz="1600" b="1">
                  <a:solidFill>
                    <a:schemeClr val="tx1"/>
                  </a:solidFill>
                  <a:latin typeface="Trebuchet MS" pitchFamily="34" charset="0"/>
                  <a:cs typeface="Times New Roman" pitchFamily="18" charset="0"/>
                </a:defRPr>
              </a:lvl1pPr>
              <a:lvl2pPr marL="742950" indent="-285750">
                <a:defRPr sz="1600" b="1">
                  <a:solidFill>
                    <a:schemeClr val="tx1"/>
                  </a:solidFill>
                  <a:latin typeface="Trebuchet MS" pitchFamily="34" charset="0"/>
                  <a:cs typeface="Times New Roman" pitchFamily="18" charset="0"/>
                </a:defRPr>
              </a:lvl2pPr>
              <a:lvl3pPr marL="1143000" indent="-228600">
                <a:defRPr sz="1600" b="1">
                  <a:solidFill>
                    <a:schemeClr val="tx1"/>
                  </a:solidFill>
                  <a:latin typeface="Trebuchet MS" pitchFamily="34" charset="0"/>
                  <a:cs typeface="Times New Roman" pitchFamily="18" charset="0"/>
                </a:defRPr>
              </a:lvl3pPr>
              <a:lvl4pPr marL="1600200" indent="-228600">
                <a:defRPr sz="1600" b="1">
                  <a:solidFill>
                    <a:schemeClr val="tx1"/>
                  </a:solidFill>
                  <a:latin typeface="Trebuchet MS" pitchFamily="34" charset="0"/>
                  <a:cs typeface="Times New Roman" pitchFamily="18" charset="0"/>
                </a:defRPr>
              </a:lvl4pPr>
              <a:lvl5pPr marL="2057400" indent="-228600">
                <a:defRPr sz="1600" b="1">
                  <a:solidFill>
                    <a:schemeClr val="tx1"/>
                  </a:solidFill>
                  <a:latin typeface="Trebuchet MS" pitchFamily="34" charset="0"/>
                  <a:cs typeface="Times New Roman" pitchFamily="18" charset="0"/>
                </a:defRPr>
              </a:lvl5pPr>
              <a:lvl6pPr marL="25146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6pPr>
              <a:lvl7pPr marL="29718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7pPr>
              <a:lvl8pPr marL="34290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8pPr>
              <a:lvl9pPr marL="38862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9pPr>
            </a:lstStyle>
            <a:p>
              <a:pPr marL="180975" indent="-180975" defTabSz="457200"/>
              <a:r>
                <a:rPr lang="de-DE" sz="1800" i="1" dirty="0" smtClean="0">
                  <a:solidFill>
                    <a:prstClr val="black"/>
                  </a:solidFill>
                  <a:latin typeface="Calibri"/>
                </a:rPr>
                <a:t>   </a:t>
              </a:r>
              <a:r>
                <a:rPr lang="de-DE" sz="1800" i="1" dirty="0" err="1" smtClean="0">
                  <a:solidFill>
                    <a:prstClr val="black"/>
                  </a:solidFill>
                  <a:latin typeface="Calibri"/>
                </a:rPr>
                <a:t>Cognitive</a:t>
              </a:r>
              <a:r>
                <a:rPr lang="de-DE" sz="1800" i="1" dirty="0" smtClean="0">
                  <a:solidFill>
                    <a:prstClr val="black"/>
                  </a:solidFill>
                  <a:latin typeface="Calibri"/>
                </a:rPr>
                <a:t> </a:t>
              </a:r>
              <a:r>
                <a:rPr lang="de-DE" sz="1800" i="1" dirty="0" err="1" smtClean="0">
                  <a:solidFill>
                    <a:prstClr val="black"/>
                  </a:solidFill>
                  <a:latin typeface="Calibri"/>
                </a:rPr>
                <a:t>abilities</a:t>
              </a:r>
              <a:endParaRPr lang="de-DE" sz="1800" i="1" dirty="0" smtClean="0">
                <a:solidFill>
                  <a:prstClr val="black"/>
                </a:solidFill>
                <a:latin typeface="Calibri"/>
              </a:endParaRPr>
            </a:p>
            <a:p>
              <a:pPr marL="180975" indent="-180975" defTabSz="457200"/>
              <a:endParaRPr lang="de-DE" sz="800" i="1" dirty="0" smtClean="0">
                <a:solidFill>
                  <a:prstClr val="black"/>
                </a:solidFill>
                <a:latin typeface="Calibri"/>
              </a:endParaRPr>
            </a:p>
            <a:p>
              <a:pPr marL="857250" lvl="1" defTabSz="457200">
                <a:buClr>
                  <a:srgbClr val="E4282A"/>
                </a:buClr>
                <a:buFont typeface="Arial" panose="020B0604020202020204" pitchFamily="34" charset="0"/>
                <a:buChar char="•"/>
              </a:pPr>
              <a:r>
                <a:rPr lang="de-DE" sz="1800" b="0" dirty="0" smtClean="0">
                  <a:solidFill>
                    <a:prstClr val="black"/>
                  </a:solidFill>
                  <a:latin typeface="Calibri"/>
                </a:rPr>
                <a:t>Fewer new ideas</a:t>
              </a:r>
            </a:p>
            <a:p>
              <a:pPr marL="857250" lvl="1" defTabSz="457200">
                <a:buClr>
                  <a:srgbClr val="E4282A"/>
                </a:buClr>
                <a:buFont typeface="Arial" panose="020B0604020202020204" pitchFamily="34" charset="0"/>
                <a:buChar char="•"/>
              </a:pPr>
              <a:r>
                <a:rPr lang="de-DE" sz="1800" b="0" dirty="0" smtClean="0">
                  <a:solidFill>
                    <a:prstClr val="black"/>
                  </a:solidFill>
                  <a:latin typeface="Calibri"/>
                </a:rPr>
                <a:t>Retreat/</a:t>
              </a:r>
              <a:r>
                <a:rPr lang="de-DE" sz="1800" b="0" dirty="0" err="1" smtClean="0">
                  <a:solidFill>
                    <a:prstClr val="black"/>
                  </a:solidFill>
                  <a:latin typeface="Calibri"/>
                </a:rPr>
                <a:t>rejection</a:t>
              </a:r>
              <a:endParaRPr lang="de-DE" sz="1800" b="0" dirty="0" smtClean="0">
                <a:solidFill>
                  <a:prstClr val="black"/>
                </a:solidFill>
                <a:latin typeface="Calibri"/>
              </a:endParaRPr>
            </a:p>
            <a:p>
              <a:pPr marL="857250" lvl="1" defTabSz="457200">
                <a:buClr>
                  <a:srgbClr val="E4282A"/>
                </a:buClr>
                <a:buFont typeface="Arial" panose="020B0604020202020204" pitchFamily="34" charset="0"/>
                <a:buChar char="•"/>
              </a:pPr>
              <a:r>
                <a:rPr lang="de-DE" sz="1800" b="0" dirty="0" err="1" smtClean="0">
                  <a:solidFill>
                    <a:prstClr val="black"/>
                  </a:solidFill>
                  <a:latin typeface="Calibri"/>
                </a:rPr>
                <a:t>Perceptual</a:t>
              </a:r>
              <a:r>
                <a:rPr lang="de-DE" sz="1800" b="0" dirty="0" smtClean="0">
                  <a:solidFill>
                    <a:prstClr val="black"/>
                  </a:solidFill>
                  <a:latin typeface="Calibri"/>
                </a:rPr>
                <a:t> </a:t>
              </a:r>
              <a:r>
                <a:rPr lang="de-DE" sz="1800" b="0" dirty="0" err="1" smtClean="0">
                  <a:solidFill>
                    <a:prstClr val="black"/>
                  </a:solidFill>
                  <a:latin typeface="Calibri"/>
                </a:rPr>
                <a:t>mistakes</a:t>
              </a:r>
              <a:endParaRPr lang="de-DE" sz="1800" b="0" dirty="0" smtClean="0">
                <a:solidFill>
                  <a:prstClr val="black"/>
                </a:solidFill>
                <a:latin typeface="Calibri"/>
              </a:endParaRPr>
            </a:p>
            <a:p>
              <a:pPr marL="857250" lvl="1" defTabSz="457200">
                <a:buClr>
                  <a:srgbClr val="E4282A"/>
                </a:buClr>
                <a:buFont typeface="Arial" panose="020B0604020202020204" pitchFamily="34" charset="0"/>
                <a:buChar char="•"/>
              </a:pPr>
              <a:r>
                <a:rPr lang="de-DE" sz="1800" b="0" dirty="0" smtClean="0">
                  <a:solidFill>
                    <a:prstClr val="black"/>
                  </a:solidFill>
                  <a:latin typeface="Calibri"/>
                </a:rPr>
                <a:t>Tunnel </a:t>
              </a:r>
              <a:r>
                <a:rPr lang="de-DE" sz="1800" b="0" dirty="0" err="1" smtClean="0">
                  <a:solidFill>
                    <a:prstClr val="black"/>
                  </a:solidFill>
                  <a:latin typeface="Calibri"/>
                </a:rPr>
                <a:t>vision</a:t>
              </a:r>
              <a:endParaRPr lang="de-DE" sz="1800" b="0" dirty="0" smtClean="0">
                <a:solidFill>
                  <a:prstClr val="black"/>
                </a:solidFill>
                <a:latin typeface="Calibri"/>
              </a:endParaRPr>
            </a:p>
          </p:txBody>
        </p:sp>
        <p:sp>
          <p:nvSpPr>
            <p:cNvPr id="11" name="Rectangle 4"/>
            <p:cNvSpPr>
              <a:spLocks noChangeArrowheads="1"/>
            </p:cNvSpPr>
            <p:nvPr/>
          </p:nvSpPr>
          <p:spPr bwMode="auto">
            <a:xfrm>
              <a:off x="81841" y="1628800"/>
              <a:ext cx="3813620" cy="360039"/>
            </a:xfrm>
            <a:prstGeom prst="rect">
              <a:avLst/>
            </a:prstGeom>
            <a:solidFill>
              <a:schemeClr val="accent2">
                <a:lumMod val="60000"/>
                <a:lumOff val="40000"/>
              </a:schemeClr>
            </a:solidFill>
            <a:ln w="12700">
              <a:solidFill>
                <a:schemeClr val="tx1"/>
              </a:solidFill>
              <a:miter lim="800000"/>
              <a:headEnd/>
              <a:tailEnd/>
            </a:ln>
          </p:spPr>
          <p:txBody>
            <a:bodyPr wrap="none" lIns="90488" tIns="44450" rIns="90488" bIns="44450" anchor="ctr"/>
            <a:lstStyle/>
            <a:p>
              <a:pPr algn="ctr" defTabSz="762000"/>
              <a:r>
                <a:rPr lang="en-US" b="1" dirty="0" smtClean="0">
                  <a:solidFill>
                    <a:prstClr val="black"/>
                  </a:solidFill>
                  <a:latin typeface="Calibri"/>
                </a:rPr>
                <a:t>Negative</a:t>
              </a:r>
              <a:r>
                <a:rPr lang="en-US" b="1" dirty="0">
                  <a:solidFill>
                    <a:prstClr val="black"/>
                  </a:solidFill>
                  <a:latin typeface="Calibri"/>
                </a:rPr>
                <a:t> </a:t>
              </a:r>
              <a:r>
                <a:rPr lang="en-US" b="1" dirty="0" smtClean="0">
                  <a:solidFill>
                    <a:prstClr val="black"/>
                  </a:solidFill>
                  <a:latin typeface="Calibri"/>
                </a:rPr>
                <a:t>states: fear</a:t>
              </a:r>
              <a:endParaRPr lang="en-US" b="1" dirty="0">
                <a:solidFill>
                  <a:prstClr val="black"/>
                </a:solidFill>
                <a:latin typeface="Calibri"/>
              </a:endParaRPr>
            </a:p>
          </p:txBody>
        </p:sp>
        <p:sp>
          <p:nvSpPr>
            <p:cNvPr id="12" name="Text Box 10"/>
            <p:cNvSpPr txBox="1">
              <a:spLocks noChangeArrowheads="1"/>
            </p:cNvSpPr>
            <p:nvPr/>
          </p:nvSpPr>
          <p:spPr bwMode="auto">
            <a:xfrm>
              <a:off x="81841" y="3861047"/>
              <a:ext cx="3813620" cy="960931"/>
            </a:xfrm>
            <a:prstGeom prst="rect">
              <a:avLst/>
            </a:prstGeom>
            <a:solidFill>
              <a:schemeClr val="bg1"/>
            </a:solidFill>
            <a:ln w="12700">
              <a:solidFill>
                <a:schemeClr val="tx1"/>
              </a:solidFill>
              <a:miter lim="800000"/>
              <a:headEnd/>
              <a:tailEnd/>
            </a:ln>
          </p:spPr>
          <p:txBody>
            <a:bodyPr lIns="90000" tIns="90000" rIns="90000" bIns="90000"/>
            <a:lstStyle>
              <a:lvl1pPr marL="171450">
                <a:defRPr sz="1600" b="1">
                  <a:solidFill>
                    <a:schemeClr val="tx1"/>
                  </a:solidFill>
                  <a:latin typeface="Trebuchet MS" pitchFamily="34" charset="0"/>
                  <a:cs typeface="Times New Roman" pitchFamily="18" charset="0"/>
                </a:defRPr>
              </a:lvl1pPr>
              <a:lvl2pPr marL="742950" indent="-285750">
                <a:defRPr sz="1600" b="1">
                  <a:solidFill>
                    <a:schemeClr val="tx1"/>
                  </a:solidFill>
                  <a:latin typeface="Trebuchet MS" pitchFamily="34" charset="0"/>
                  <a:cs typeface="Times New Roman" pitchFamily="18" charset="0"/>
                </a:defRPr>
              </a:lvl2pPr>
              <a:lvl3pPr marL="1143000" indent="-228600">
                <a:defRPr sz="1600" b="1">
                  <a:solidFill>
                    <a:schemeClr val="tx1"/>
                  </a:solidFill>
                  <a:latin typeface="Trebuchet MS" pitchFamily="34" charset="0"/>
                  <a:cs typeface="Times New Roman" pitchFamily="18" charset="0"/>
                </a:defRPr>
              </a:lvl3pPr>
              <a:lvl4pPr marL="1600200" indent="-228600">
                <a:defRPr sz="1600" b="1">
                  <a:solidFill>
                    <a:schemeClr val="tx1"/>
                  </a:solidFill>
                  <a:latin typeface="Trebuchet MS" pitchFamily="34" charset="0"/>
                  <a:cs typeface="Times New Roman" pitchFamily="18" charset="0"/>
                </a:defRPr>
              </a:lvl4pPr>
              <a:lvl5pPr marL="2057400" indent="-228600">
                <a:defRPr sz="1600" b="1">
                  <a:solidFill>
                    <a:schemeClr val="tx1"/>
                  </a:solidFill>
                  <a:latin typeface="Trebuchet MS" pitchFamily="34" charset="0"/>
                  <a:cs typeface="Times New Roman" pitchFamily="18" charset="0"/>
                </a:defRPr>
              </a:lvl5pPr>
              <a:lvl6pPr marL="25146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6pPr>
              <a:lvl7pPr marL="29718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7pPr>
              <a:lvl8pPr marL="34290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8pPr>
              <a:lvl9pPr marL="38862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9pPr>
            </a:lstStyle>
            <a:p>
              <a:pPr marL="180975" indent="-180975" defTabSz="457200"/>
              <a:r>
                <a:rPr lang="de-DE" sz="1800" b="0" dirty="0" smtClean="0">
                  <a:solidFill>
                    <a:prstClr val="black"/>
                  </a:solidFill>
                  <a:latin typeface="Calibri"/>
                </a:rPr>
                <a:t>  More </a:t>
              </a:r>
              <a:r>
                <a:rPr lang="de-DE" sz="1800" b="0" dirty="0" err="1" smtClean="0">
                  <a:solidFill>
                    <a:prstClr val="black"/>
                  </a:solidFill>
                  <a:latin typeface="Calibri"/>
                </a:rPr>
                <a:t>activity</a:t>
              </a:r>
              <a:r>
                <a:rPr lang="de-DE" sz="1800" b="0" dirty="0" smtClean="0">
                  <a:solidFill>
                    <a:prstClr val="black"/>
                  </a:solidFill>
                  <a:latin typeface="Calibri"/>
                </a:rPr>
                <a:t> in </a:t>
              </a:r>
              <a:r>
                <a:rPr lang="de-DE" sz="1800" b="0" dirty="0" err="1" smtClean="0">
                  <a:solidFill>
                    <a:prstClr val="black"/>
                  </a:solidFill>
                  <a:latin typeface="Calibri"/>
                </a:rPr>
                <a:t>brain</a:t>
              </a:r>
              <a:r>
                <a:rPr lang="de-DE" sz="1800" b="0" dirty="0" smtClean="0">
                  <a:solidFill>
                    <a:prstClr val="black"/>
                  </a:solidFill>
                  <a:latin typeface="Calibri"/>
                </a:rPr>
                <a:t> </a:t>
              </a:r>
              <a:r>
                <a:rPr lang="de-DE" sz="1800" b="0" dirty="0" err="1" smtClean="0">
                  <a:solidFill>
                    <a:prstClr val="black"/>
                  </a:solidFill>
                  <a:latin typeface="Calibri"/>
                </a:rPr>
                <a:t>stem</a:t>
              </a:r>
              <a:endParaRPr lang="de-DE" sz="1800" b="0" dirty="0" smtClean="0">
                <a:solidFill>
                  <a:prstClr val="black"/>
                </a:solidFill>
                <a:latin typeface="Calibri"/>
              </a:endParaRPr>
            </a:p>
            <a:p>
              <a:pPr marL="180975" indent="-180975" defTabSz="457200"/>
              <a:endParaRPr lang="de-DE" sz="800" b="0" dirty="0" smtClean="0">
                <a:solidFill>
                  <a:prstClr val="black"/>
                </a:solidFill>
                <a:latin typeface="Calibri"/>
              </a:endParaRPr>
            </a:p>
            <a:p>
              <a:pPr marL="180975" indent="-180975" defTabSz="457200"/>
              <a:r>
                <a:rPr lang="de-DE" sz="1800" b="0" dirty="0" smtClean="0">
                  <a:solidFill>
                    <a:prstClr val="black"/>
                  </a:solidFill>
                  <a:latin typeface="Calibri"/>
                </a:rPr>
                <a:t>  </a:t>
              </a:r>
              <a:r>
                <a:rPr lang="de-DE" sz="1800" b="0" dirty="0" err="1" smtClean="0">
                  <a:solidFill>
                    <a:prstClr val="black"/>
                  </a:solidFill>
                  <a:latin typeface="Calibri"/>
                </a:rPr>
                <a:t>Relying</a:t>
              </a:r>
              <a:r>
                <a:rPr lang="de-DE" sz="1800" b="0" dirty="0" smtClean="0">
                  <a:solidFill>
                    <a:prstClr val="black"/>
                  </a:solidFill>
                  <a:latin typeface="Calibri"/>
                </a:rPr>
                <a:t> on </a:t>
              </a:r>
              <a:r>
                <a:rPr lang="de-DE" sz="1800" b="0" dirty="0" err="1" smtClean="0">
                  <a:solidFill>
                    <a:prstClr val="black"/>
                  </a:solidFill>
                  <a:latin typeface="Calibri"/>
                </a:rPr>
                <a:t>established</a:t>
              </a:r>
              <a:r>
                <a:rPr lang="de-DE" sz="1800" b="0" dirty="0" smtClean="0">
                  <a:solidFill>
                    <a:prstClr val="black"/>
                  </a:solidFill>
                  <a:latin typeface="Calibri"/>
                </a:rPr>
                <a:t> </a:t>
              </a:r>
              <a:r>
                <a:rPr lang="de-DE" sz="1800" b="0" dirty="0" err="1" smtClean="0">
                  <a:solidFill>
                    <a:prstClr val="black"/>
                  </a:solidFill>
                  <a:latin typeface="Calibri"/>
                </a:rPr>
                <a:t>patterns</a:t>
              </a:r>
              <a:endParaRPr lang="de-DE" sz="1800" b="0" dirty="0">
                <a:solidFill>
                  <a:prstClr val="black"/>
                </a:solidFill>
                <a:latin typeface="Calibri"/>
              </a:endParaRPr>
            </a:p>
          </p:txBody>
        </p:sp>
        <p:sp>
          <p:nvSpPr>
            <p:cNvPr id="13" name="Text Box 10"/>
            <p:cNvSpPr txBox="1">
              <a:spLocks noChangeArrowheads="1"/>
            </p:cNvSpPr>
            <p:nvPr/>
          </p:nvSpPr>
          <p:spPr bwMode="auto">
            <a:xfrm>
              <a:off x="76182" y="4821980"/>
              <a:ext cx="3819279" cy="983284"/>
            </a:xfrm>
            <a:prstGeom prst="rect">
              <a:avLst/>
            </a:prstGeom>
            <a:solidFill>
              <a:schemeClr val="bg1"/>
            </a:solidFill>
            <a:ln w="12700">
              <a:solidFill>
                <a:schemeClr val="tx1"/>
              </a:solidFill>
              <a:miter lim="800000"/>
              <a:headEnd/>
              <a:tailEnd/>
            </a:ln>
          </p:spPr>
          <p:txBody>
            <a:bodyPr lIns="90000" tIns="90000" rIns="90000" bIns="90000"/>
            <a:lstStyle>
              <a:lvl1pPr marL="171450">
                <a:defRPr sz="1600" b="1">
                  <a:solidFill>
                    <a:schemeClr val="tx1"/>
                  </a:solidFill>
                  <a:latin typeface="Trebuchet MS" pitchFamily="34" charset="0"/>
                  <a:cs typeface="Times New Roman" pitchFamily="18" charset="0"/>
                </a:defRPr>
              </a:lvl1pPr>
              <a:lvl2pPr marL="742950" indent="-285750">
                <a:defRPr sz="1600" b="1">
                  <a:solidFill>
                    <a:schemeClr val="tx1"/>
                  </a:solidFill>
                  <a:latin typeface="Trebuchet MS" pitchFamily="34" charset="0"/>
                  <a:cs typeface="Times New Roman" pitchFamily="18" charset="0"/>
                </a:defRPr>
              </a:lvl2pPr>
              <a:lvl3pPr marL="1143000" indent="-228600">
                <a:defRPr sz="1600" b="1">
                  <a:solidFill>
                    <a:schemeClr val="tx1"/>
                  </a:solidFill>
                  <a:latin typeface="Trebuchet MS" pitchFamily="34" charset="0"/>
                  <a:cs typeface="Times New Roman" pitchFamily="18" charset="0"/>
                </a:defRPr>
              </a:lvl3pPr>
              <a:lvl4pPr marL="1600200" indent="-228600">
                <a:defRPr sz="1600" b="1">
                  <a:solidFill>
                    <a:schemeClr val="tx1"/>
                  </a:solidFill>
                  <a:latin typeface="Trebuchet MS" pitchFamily="34" charset="0"/>
                  <a:cs typeface="Times New Roman" pitchFamily="18" charset="0"/>
                </a:defRPr>
              </a:lvl4pPr>
              <a:lvl5pPr marL="2057400" indent="-228600">
                <a:defRPr sz="1600" b="1">
                  <a:solidFill>
                    <a:schemeClr val="tx1"/>
                  </a:solidFill>
                  <a:latin typeface="Trebuchet MS" pitchFamily="34" charset="0"/>
                  <a:cs typeface="Times New Roman" pitchFamily="18" charset="0"/>
                </a:defRPr>
              </a:lvl5pPr>
              <a:lvl6pPr marL="25146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6pPr>
              <a:lvl7pPr marL="29718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7pPr>
              <a:lvl8pPr marL="34290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8pPr>
              <a:lvl9pPr marL="38862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9pPr>
            </a:lstStyle>
            <a:p>
              <a:pPr marL="180975" indent="-180975" defTabSz="457200"/>
              <a:r>
                <a:rPr lang="de-DE" sz="1800" b="0" dirty="0" smtClean="0">
                  <a:solidFill>
                    <a:prstClr val="black"/>
                  </a:solidFill>
                  <a:latin typeface="Calibri"/>
                </a:rPr>
                <a:t>Focus on </a:t>
              </a:r>
              <a:r>
                <a:rPr lang="de-DE" sz="1800" b="0" dirty="0" err="1" smtClean="0">
                  <a:solidFill>
                    <a:prstClr val="black"/>
                  </a:solidFill>
                  <a:latin typeface="Calibri"/>
                </a:rPr>
                <a:t>self</a:t>
              </a:r>
              <a:r>
                <a:rPr lang="de-DE" sz="1800" b="0" dirty="0" smtClean="0">
                  <a:solidFill>
                    <a:prstClr val="black"/>
                  </a:solidFill>
                  <a:latin typeface="Calibri"/>
                </a:rPr>
                <a:t>, </a:t>
              </a:r>
              <a:r>
                <a:rPr lang="de-DE" sz="1800" b="0" dirty="0" err="1" smtClean="0">
                  <a:solidFill>
                    <a:prstClr val="black"/>
                  </a:solidFill>
                  <a:latin typeface="Calibri"/>
                </a:rPr>
                <a:t>survival</a:t>
              </a:r>
              <a:r>
                <a:rPr lang="de-DE" sz="1800" b="0" dirty="0" smtClean="0">
                  <a:solidFill>
                    <a:prstClr val="black"/>
                  </a:solidFill>
                  <a:latin typeface="Calibri"/>
                </a:rPr>
                <a:t>, </a:t>
              </a:r>
              <a:r>
                <a:rPr lang="de-DE" sz="1800" b="0" dirty="0" err="1" smtClean="0">
                  <a:solidFill>
                    <a:prstClr val="black"/>
                  </a:solidFill>
                  <a:latin typeface="Calibri"/>
                </a:rPr>
                <a:t>defense</a:t>
              </a:r>
              <a:endParaRPr lang="de-DE" sz="1800" b="0" dirty="0" smtClean="0">
                <a:solidFill>
                  <a:prstClr val="black"/>
                </a:solidFill>
                <a:latin typeface="Calibri"/>
              </a:endParaRPr>
            </a:p>
          </p:txBody>
        </p:sp>
        <p:sp>
          <p:nvSpPr>
            <p:cNvPr id="14" name="Text Box 10"/>
            <p:cNvSpPr txBox="1">
              <a:spLocks noChangeArrowheads="1"/>
            </p:cNvSpPr>
            <p:nvPr/>
          </p:nvSpPr>
          <p:spPr bwMode="auto">
            <a:xfrm>
              <a:off x="4815352" y="1988839"/>
              <a:ext cx="4192678" cy="1872208"/>
            </a:xfrm>
            <a:prstGeom prst="rect">
              <a:avLst/>
            </a:prstGeom>
            <a:solidFill>
              <a:schemeClr val="bg1"/>
            </a:solidFill>
            <a:ln w="12700">
              <a:solidFill>
                <a:schemeClr val="tx1"/>
              </a:solidFill>
              <a:miter lim="800000"/>
              <a:headEnd/>
              <a:tailEnd/>
            </a:ln>
          </p:spPr>
          <p:txBody>
            <a:bodyPr lIns="90000" tIns="90000" rIns="90000" bIns="90000"/>
            <a:lstStyle>
              <a:lvl1pPr marL="171450">
                <a:defRPr sz="1600" b="1">
                  <a:solidFill>
                    <a:schemeClr val="tx1"/>
                  </a:solidFill>
                  <a:latin typeface="Trebuchet MS" pitchFamily="34" charset="0"/>
                  <a:cs typeface="Times New Roman" pitchFamily="18" charset="0"/>
                </a:defRPr>
              </a:lvl1pPr>
              <a:lvl2pPr marL="742950" indent="-285750">
                <a:defRPr sz="1600" b="1">
                  <a:solidFill>
                    <a:schemeClr val="tx1"/>
                  </a:solidFill>
                  <a:latin typeface="Trebuchet MS" pitchFamily="34" charset="0"/>
                  <a:cs typeface="Times New Roman" pitchFamily="18" charset="0"/>
                </a:defRPr>
              </a:lvl2pPr>
              <a:lvl3pPr marL="1143000" indent="-228600">
                <a:defRPr sz="1600" b="1">
                  <a:solidFill>
                    <a:schemeClr val="tx1"/>
                  </a:solidFill>
                  <a:latin typeface="Trebuchet MS" pitchFamily="34" charset="0"/>
                  <a:cs typeface="Times New Roman" pitchFamily="18" charset="0"/>
                </a:defRPr>
              </a:lvl3pPr>
              <a:lvl4pPr marL="1600200" indent="-228600">
                <a:defRPr sz="1600" b="1">
                  <a:solidFill>
                    <a:schemeClr val="tx1"/>
                  </a:solidFill>
                  <a:latin typeface="Trebuchet MS" pitchFamily="34" charset="0"/>
                  <a:cs typeface="Times New Roman" pitchFamily="18" charset="0"/>
                </a:defRPr>
              </a:lvl4pPr>
              <a:lvl5pPr marL="2057400" indent="-228600">
                <a:defRPr sz="1600" b="1">
                  <a:solidFill>
                    <a:schemeClr val="tx1"/>
                  </a:solidFill>
                  <a:latin typeface="Trebuchet MS" pitchFamily="34" charset="0"/>
                  <a:cs typeface="Times New Roman" pitchFamily="18" charset="0"/>
                </a:defRPr>
              </a:lvl5pPr>
              <a:lvl6pPr marL="25146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6pPr>
              <a:lvl7pPr marL="29718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7pPr>
              <a:lvl8pPr marL="34290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8pPr>
              <a:lvl9pPr marL="38862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9pPr>
            </a:lstStyle>
            <a:p>
              <a:pPr marL="180975" indent="-180975" defTabSz="457200"/>
              <a:r>
                <a:rPr lang="de-DE" sz="1800" i="1" dirty="0" smtClean="0">
                  <a:solidFill>
                    <a:prstClr val="black"/>
                  </a:solidFill>
                  <a:latin typeface="Calibri"/>
                </a:rPr>
                <a:t>   </a:t>
              </a:r>
              <a:r>
                <a:rPr lang="de-DE" sz="1800" i="1" dirty="0" err="1" smtClean="0">
                  <a:solidFill>
                    <a:prstClr val="black"/>
                  </a:solidFill>
                  <a:latin typeface="Calibri"/>
                </a:rPr>
                <a:t>Cognitive</a:t>
              </a:r>
              <a:r>
                <a:rPr lang="de-DE" sz="1800" i="1" dirty="0" smtClean="0">
                  <a:solidFill>
                    <a:prstClr val="black"/>
                  </a:solidFill>
                  <a:latin typeface="Calibri"/>
                </a:rPr>
                <a:t> </a:t>
              </a:r>
              <a:r>
                <a:rPr lang="de-DE" sz="1800" i="1" dirty="0" err="1" smtClean="0">
                  <a:solidFill>
                    <a:prstClr val="black"/>
                  </a:solidFill>
                  <a:latin typeface="Calibri"/>
                </a:rPr>
                <a:t>abilities</a:t>
              </a:r>
              <a:endParaRPr lang="de-DE" sz="1800" i="1" dirty="0" smtClean="0">
                <a:solidFill>
                  <a:prstClr val="black"/>
                </a:solidFill>
                <a:latin typeface="Calibri"/>
              </a:endParaRPr>
            </a:p>
            <a:p>
              <a:pPr marL="180975" indent="-180975" defTabSz="457200"/>
              <a:endParaRPr lang="de-DE" sz="800" i="1" dirty="0" smtClean="0">
                <a:solidFill>
                  <a:prstClr val="black"/>
                </a:solidFill>
                <a:latin typeface="Calibri"/>
              </a:endParaRPr>
            </a:p>
            <a:p>
              <a:pPr marL="857250" lvl="1" defTabSz="457200">
                <a:buClr>
                  <a:srgbClr val="E4282A"/>
                </a:buClr>
                <a:buFont typeface="Arial" panose="020B0604020202020204" pitchFamily="34" charset="0"/>
                <a:buChar char="•"/>
              </a:pPr>
              <a:r>
                <a:rPr lang="de-DE" sz="1800" b="0" dirty="0" smtClean="0">
                  <a:solidFill>
                    <a:prstClr val="black"/>
                  </a:solidFill>
                  <a:latin typeface="Calibri"/>
                </a:rPr>
                <a:t>More </a:t>
              </a:r>
              <a:r>
                <a:rPr lang="de-DE" sz="1800" b="0" dirty="0" err="1" smtClean="0">
                  <a:solidFill>
                    <a:prstClr val="black"/>
                  </a:solidFill>
                  <a:latin typeface="Calibri"/>
                </a:rPr>
                <a:t>insights</a:t>
              </a:r>
              <a:endParaRPr lang="de-DE" sz="1800" b="0" dirty="0" smtClean="0">
                <a:solidFill>
                  <a:prstClr val="black"/>
                </a:solidFill>
                <a:latin typeface="Calibri"/>
              </a:endParaRPr>
            </a:p>
            <a:p>
              <a:pPr marL="857250" lvl="1" defTabSz="457200">
                <a:buClr>
                  <a:srgbClr val="E4282A"/>
                </a:buClr>
                <a:buFont typeface="Arial" panose="020B0604020202020204" pitchFamily="34" charset="0"/>
                <a:buChar char="•"/>
              </a:pPr>
              <a:r>
                <a:rPr lang="de-DE" sz="1800" b="0" dirty="0" smtClean="0">
                  <a:solidFill>
                    <a:prstClr val="black"/>
                  </a:solidFill>
                  <a:latin typeface="Calibri"/>
                </a:rPr>
                <a:t>More alternatives</a:t>
              </a:r>
            </a:p>
            <a:p>
              <a:pPr marL="857250" lvl="1" defTabSz="457200">
                <a:buClr>
                  <a:srgbClr val="E4282A"/>
                </a:buClr>
                <a:buFont typeface="Arial" panose="020B0604020202020204" pitchFamily="34" charset="0"/>
                <a:buChar char="•"/>
              </a:pPr>
              <a:r>
                <a:rPr lang="de-DE" sz="1800" b="0" dirty="0" smtClean="0">
                  <a:solidFill>
                    <a:prstClr val="black"/>
                  </a:solidFill>
                  <a:latin typeface="Calibri"/>
                </a:rPr>
                <a:t>More </a:t>
              </a:r>
              <a:r>
                <a:rPr lang="de-DE" sz="1800" b="0" dirty="0" err="1" smtClean="0">
                  <a:solidFill>
                    <a:prstClr val="black"/>
                  </a:solidFill>
                  <a:latin typeface="Calibri"/>
                </a:rPr>
                <a:t>engagement</a:t>
              </a:r>
              <a:endParaRPr lang="de-DE" sz="1800" b="0" dirty="0" smtClean="0">
                <a:solidFill>
                  <a:prstClr val="black"/>
                </a:solidFill>
                <a:latin typeface="Calibri"/>
              </a:endParaRPr>
            </a:p>
            <a:p>
              <a:pPr marL="857250" lvl="1" defTabSz="457200">
                <a:buClr>
                  <a:srgbClr val="E4282A"/>
                </a:buClr>
                <a:buFont typeface="Arial" panose="020B0604020202020204" pitchFamily="34" charset="0"/>
                <a:buChar char="•"/>
              </a:pPr>
              <a:r>
                <a:rPr lang="de-DE" sz="1800" b="0" dirty="0" smtClean="0">
                  <a:solidFill>
                    <a:prstClr val="black"/>
                  </a:solidFill>
                  <a:latin typeface="Calibri"/>
                </a:rPr>
                <a:t>Fewer perceptual mistakes</a:t>
              </a:r>
            </a:p>
          </p:txBody>
        </p:sp>
        <p:sp>
          <p:nvSpPr>
            <p:cNvPr id="15" name="Rectangle 4"/>
            <p:cNvSpPr>
              <a:spLocks noChangeArrowheads="1"/>
            </p:cNvSpPr>
            <p:nvPr/>
          </p:nvSpPr>
          <p:spPr bwMode="auto">
            <a:xfrm>
              <a:off x="4815353" y="1628800"/>
              <a:ext cx="4192677" cy="360039"/>
            </a:xfrm>
            <a:prstGeom prst="rect">
              <a:avLst/>
            </a:prstGeom>
            <a:solidFill>
              <a:srgbClr val="00FF00"/>
            </a:solidFill>
            <a:ln w="12700">
              <a:solidFill>
                <a:schemeClr val="tx1"/>
              </a:solidFill>
              <a:miter lim="800000"/>
              <a:headEnd/>
              <a:tailEnd/>
            </a:ln>
          </p:spPr>
          <p:txBody>
            <a:bodyPr wrap="none" lIns="90488" tIns="44450" rIns="90488" bIns="44450" anchor="ctr"/>
            <a:lstStyle/>
            <a:p>
              <a:pPr algn="ctr" defTabSz="762000"/>
              <a:r>
                <a:rPr lang="en-US" b="1" dirty="0" smtClean="0">
                  <a:solidFill>
                    <a:prstClr val="black"/>
                  </a:solidFill>
                  <a:latin typeface="Calibri"/>
                </a:rPr>
                <a:t>Positive states: engaged</a:t>
              </a:r>
              <a:endParaRPr lang="en-US" b="1" dirty="0">
                <a:solidFill>
                  <a:prstClr val="black"/>
                </a:solidFill>
                <a:latin typeface="Calibri"/>
              </a:endParaRPr>
            </a:p>
          </p:txBody>
        </p:sp>
        <p:sp>
          <p:nvSpPr>
            <p:cNvPr id="16" name="Text Box 10"/>
            <p:cNvSpPr txBox="1">
              <a:spLocks noChangeArrowheads="1"/>
            </p:cNvSpPr>
            <p:nvPr/>
          </p:nvSpPr>
          <p:spPr bwMode="auto">
            <a:xfrm>
              <a:off x="4815354" y="3861047"/>
              <a:ext cx="4192677" cy="960932"/>
            </a:xfrm>
            <a:prstGeom prst="rect">
              <a:avLst/>
            </a:prstGeom>
            <a:solidFill>
              <a:schemeClr val="bg1"/>
            </a:solidFill>
            <a:ln w="12700">
              <a:solidFill>
                <a:schemeClr val="tx1"/>
              </a:solidFill>
              <a:miter lim="800000"/>
              <a:headEnd/>
              <a:tailEnd/>
            </a:ln>
          </p:spPr>
          <p:txBody>
            <a:bodyPr lIns="90000" tIns="90000" rIns="90000" bIns="90000"/>
            <a:lstStyle>
              <a:lvl1pPr marL="171450">
                <a:defRPr sz="1600" b="1">
                  <a:solidFill>
                    <a:schemeClr val="tx1"/>
                  </a:solidFill>
                  <a:latin typeface="Trebuchet MS" pitchFamily="34" charset="0"/>
                  <a:cs typeface="Times New Roman" pitchFamily="18" charset="0"/>
                </a:defRPr>
              </a:lvl1pPr>
              <a:lvl2pPr marL="742950" indent="-285750">
                <a:defRPr sz="1600" b="1">
                  <a:solidFill>
                    <a:schemeClr val="tx1"/>
                  </a:solidFill>
                  <a:latin typeface="Trebuchet MS" pitchFamily="34" charset="0"/>
                  <a:cs typeface="Times New Roman" pitchFamily="18" charset="0"/>
                </a:defRPr>
              </a:lvl2pPr>
              <a:lvl3pPr marL="1143000" indent="-228600">
                <a:defRPr sz="1600" b="1">
                  <a:solidFill>
                    <a:schemeClr val="tx1"/>
                  </a:solidFill>
                  <a:latin typeface="Trebuchet MS" pitchFamily="34" charset="0"/>
                  <a:cs typeface="Times New Roman" pitchFamily="18" charset="0"/>
                </a:defRPr>
              </a:lvl3pPr>
              <a:lvl4pPr marL="1600200" indent="-228600">
                <a:defRPr sz="1600" b="1">
                  <a:solidFill>
                    <a:schemeClr val="tx1"/>
                  </a:solidFill>
                  <a:latin typeface="Trebuchet MS" pitchFamily="34" charset="0"/>
                  <a:cs typeface="Times New Roman" pitchFamily="18" charset="0"/>
                </a:defRPr>
              </a:lvl4pPr>
              <a:lvl5pPr marL="2057400" indent="-228600">
                <a:defRPr sz="1600" b="1">
                  <a:solidFill>
                    <a:schemeClr val="tx1"/>
                  </a:solidFill>
                  <a:latin typeface="Trebuchet MS" pitchFamily="34" charset="0"/>
                  <a:cs typeface="Times New Roman" pitchFamily="18" charset="0"/>
                </a:defRPr>
              </a:lvl5pPr>
              <a:lvl6pPr marL="25146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6pPr>
              <a:lvl7pPr marL="29718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7pPr>
              <a:lvl8pPr marL="34290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8pPr>
              <a:lvl9pPr marL="38862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9pPr>
            </a:lstStyle>
            <a:p>
              <a:pPr marL="180975" indent="-180975" defTabSz="457200"/>
              <a:r>
                <a:rPr lang="de-DE" sz="1800" b="0" dirty="0" smtClean="0">
                  <a:solidFill>
                    <a:prstClr val="black"/>
                  </a:solidFill>
                  <a:latin typeface="Calibri"/>
                </a:rPr>
                <a:t>  </a:t>
              </a:r>
              <a:r>
                <a:rPr lang="de-DE" sz="1800" b="0" dirty="0" err="1" smtClean="0">
                  <a:solidFill>
                    <a:prstClr val="black"/>
                  </a:solidFill>
                  <a:latin typeface="Calibri"/>
                </a:rPr>
                <a:t>Less</a:t>
              </a:r>
              <a:r>
                <a:rPr lang="de-DE" sz="1800" b="0" dirty="0" smtClean="0">
                  <a:solidFill>
                    <a:prstClr val="black"/>
                  </a:solidFill>
                  <a:latin typeface="Calibri"/>
                </a:rPr>
                <a:t> </a:t>
              </a:r>
              <a:r>
                <a:rPr lang="de-DE" sz="1800" b="0" dirty="0" err="1" smtClean="0">
                  <a:solidFill>
                    <a:prstClr val="black"/>
                  </a:solidFill>
                  <a:latin typeface="Calibri"/>
                </a:rPr>
                <a:t>activity</a:t>
              </a:r>
              <a:r>
                <a:rPr lang="de-DE" sz="1800" b="0" dirty="0" smtClean="0">
                  <a:solidFill>
                    <a:prstClr val="black"/>
                  </a:solidFill>
                  <a:latin typeface="Calibri"/>
                </a:rPr>
                <a:t> in </a:t>
              </a:r>
              <a:r>
                <a:rPr lang="de-DE" sz="1800" b="0" dirty="0" err="1" smtClean="0">
                  <a:solidFill>
                    <a:prstClr val="black"/>
                  </a:solidFill>
                  <a:latin typeface="Calibri"/>
                </a:rPr>
                <a:t>brain</a:t>
              </a:r>
              <a:r>
                <a:rPr lang="de-DE" sz="1800" b="0" dirty="0" smtClean="0">
                  <a:solidFill>
                    <a:prstClr val="black"/>
                  </a:solidFill>
                  <a:latin typeface="Calibri"/>
                </a:rPr>
                <a:t> </a:t>
              </a:r>
              <a:r>
                <a:rPr lang="de-DE" sz="1800" b="0" dirty="0" err="1" smtClean="0">
                  <a:solidFill>
                    <a:prstClr val="black"/>
                  </a:solidFill>
                  <a:latin typeface="Calibri"/>
                </a:rPr>
                <a:t>stem</a:t>
              </a:r>
              <a:endParaRPr lang="de-DE" sz="1800" b="0" dirty="0">
                <a:solidFill>
                  <a:prstClr val="black"/>
                </a:solidFill>
                <a:latin typeface="Calibri"/>
              </a:endParaRPr>
            </a:p>
            <a:p>
              <a:pPr marL="180975" indent="-180975" defTabSz="457200"/>
              <a:r>
                <a:rPr lang="de-DE" sz="800" b="0" dirty="0" smtClean="0">
                  <a:solidFill>
                    <a:prstClr val="black"/>
                  </a:solidFill>
                  <a:latin typeface="Calibri"/>
                </a:rPr>
                <a:t>  </a:t>
              </a:r>
            </a:p>
            <a:p>
              <a:pPr marL="180975" indent="-180975" defTabSz="457200"/>
              <a:r>
                <a:rPr lang="de-DE" sz="1800" b="0" dirty="0">
                  <a:solidFill>
                    <a:prstClr val="black"/>
                  </a:solidFill>
                  <a:latin typeface="Calibri"/>
                </a:rPr>
                <a:t> </a:t>
              </a:r>
              <a:r>
                <a:rPr lang="de-DE" sz="1800" b="0" dirty="0" smtClean="0">
                  <a:solidFill>
                    <a:prstClr val="black"/>
                  </a:solidFill>
                  <a:latin typeface="Calibri"/>
                </a:rPr>
                <a:t> More </a:t>
              </a:r>
              <a:r>
                <a:rPr lang="de-DE" sz="1800" b="0" dirty="0" err="1" smtClean="0">
                  <a:solidFill>
                    <a:prstClr val="black"/>
                  </a:solidFill>
                  <a:latin typeface="Calibri"/>
                </a:rPr>
                <a:t>conscious</a:t>
              </a:r>
              <a:r>
                <a:rPr lang="de-DE" sz="1800" b="0" dirty="0" smtClean="0">
                  <a:solidFill>
                    <a:prstClr val="black"/>
                  </a:solidFill>
                  <a:latin typeface="Calibri"/>
                </a:rPr>
                <a:t> </a:t>
              </a:r>
              <a:r>
                <a:rPr lang="de-DE" sz="1800" b="0" dirty="0" err="1" smtClean="0">
                  <a:solidFill>
                    <a:prstClr val="black"/>
                  </a:solidFill>
                  <a:latin typeface="Calibri"/>
                </a:rPr>
                <a:t>decision</a:t>
              </a:r>
              <a:r>
                <a:rPr lang="de-DE" sz="1800" b="0" dirty="0" smtClean="0">
                  <a:solidFill>
                    <a:prstClr val="black"/>
                  </a:solidFill>
                  <a:latin typeface="Calibri"/>
                </a:rPr>
                <a:t> </a:t>
              </a:r>
              <a:r>
                <a:rPr lang="de-DE" sz="1800" b="0" dirty="0" err="1" smtClean="0">
                  <a:solidFill>
                    <a:prstClr val="black"/>
                  </a:solidFill>
                  <a:latin typeface="Calibri"/>
                </a:rPr>
                <a:t>making</a:t>
              </a:r>
              <a:endParaRPr lang="de-DE" sz="1800" b="0" dirty="0" smtClean="0">
                <a:solidFill>
                  <a:prstClr val="black"/>
                </a:solidFill>
                <a:latin typeface="Calibri"/>
              </a:endParaRPr>
            </a:p>
            <a:p>
              <a:pPr marL="180975" indent="-180975" defTabSz="457200"/>
              <a:endParaRPr lang="de-DE" sz="1800" b="0" dirty="0" smtClean="0">
                <a:solidFill>
                  <a:prstClr val="black"/>
                </a:solidFill>
                <a:latin typeface="Calibri"/>
              </a:endParaRPr>
            </a:p>
          </p:txBody>
        </p:sp>
        <p:sp>
          <p:nvSpPr>
            <p:cNvPr id="17" name="Text Box 10"/>
            <p:cNvSpPr txBox="1">
              <a:spLocks noChangeArrowheads="1"/>
            </p:cNvSpPr>
            <p:nvPr/>
          </p:nvSpPr>
          <p:spPr bwMode="auto">
            <a:xfrm>
              <a:off x="4815354" y="4821980"/>
              <a:ext cx="4192676" cy="983284"/>
            </a:xfrm>
            <a:prstGeom prst="rect">
              <a:avLst/>
            </a:prstGeom>
            <a:solidFill>
              <a:schemeClr val="bg1"/>
            </a:solidFill>
            <a:ln w="12700">
              <a:solidFill>
                <a:schemeClr val="tx1"/>
              </a:solidFill>
              <a:miter lim="800000"/>
              <a:headEnd/>
              <a:tailEnd/>
            </a:ln>
          </p:spPr>
          <p:txBody>
            <a:bodyPr lIns="90000" tIns="90000" rIns="90000" bIns="90000"/>
            <a:lstStyle>
              <a:lvl1pPr marL="171450">
                <a:defRPr sz="1600" b="1">
                  <a:solidFill>
                    <a:schemeClr val="tx1"/>
                  </a:solidFill>
                  <a:latin typeface="Trebuchet MS" pitchFamily="34" charset="0"/>
                  <a:cs typeface="Times New Roman" pitchFamily="18" charset="0"/>
                </a:defRPr>
              </a:lvl1pPr>
              <a:lvl2pPr marL="742950" indent="-285750">
                <a:defRPr sz="1600" b="1">
                  <a:solidFill>
                    <a:schemeClr val="tx1"/>
                  </a:solidFill>
                  <a:latin typeface="Trebuchet MS" pitchFamily="34" charset="0"/>
                  <a:cs typeface="Times New Roman" pitchFamily="18" charset="0"/>
                </a:defRPr>
              </a:lvl2pPr>
              <a:lvl3pPr marL="1143000" indent="-228600">
                <a:defRPr sz="1600" b="1">
                  <a:solidFill>
                    <a:schemeClr val="tx1"/>
                  </a:solidFill>
                  <a:latin typeface="Trebuchet MS" pitchFamily="34" charset="0"/>
                  <a:cs typeface="Times New Roman" pitchFamily="18" charset="0"/>
                </a:defRPr>
              </a:lvl3pPr>
              <a:lvl4pPr marL="1600200" indent="-228600">
                <a:defRPr sz="1600" b="1">
                  <a:solidFill>
                    <a:schemeClr val="tx1"/>
                  </a:solidFill>
                  <a:latin typeface="Trebuchet MS" pitchFamily="34" charset="0"/>
                  <a:cs typeface="Times New Roman" pitchFamily="18" charset="0"/>
                </a:defRPr>
              </a:lvl4pPr>
              <a:lvl5pPr marL="2057400" indent="-228600">
                <a:defRPr sz="1600" b="1">
                  <a:solidFill>
                    <a:schemeClr val="tx1"/>
                  </a:solidFill>
                  <a:latin typeface="Trebuchet MS" pitchFamily="34" charset="0"/>
                  <a:cs typeface="Times New Roman" pitchFamily="18" charset="0"/>
                </a:defRPr>
              </a:lvl5pPr>
              <a:lvl6pPr marL="25146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6pPr>
              <a:lvl7pPr marL="29718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7pPr>
              <a:lvl8pPr marL="34290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8pPr>
              <a:lvl9pPr marL="38862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9pPr>
            </a:lstStyle>
            <a:p>
              <a:pPr marL="180975" indent="-180975" defTabSz="457200"/>
              <a:r>
                <a:rPr lang="de-DE" sz="1800" b="0" dirty="0" smtClean="0">
                  <a:solidFill>
                    <a:prstClr val="black"/>
                  </a:solidFill>
                  <a:latin typeface="Calibri"/>
                </a:rPr>
                <a:t>  </a:t>
              </a:r>
              <a:r>
                <a:rPr lang="de-DE" sz="1800" b="0" dirty="0" err="1" smtClean="0">
                  <a:solidFill>
                    <a:prstClr val="black"/>
                  </a:solidFill>
                  <a:latin typeface="Calibri"/>
                </a:rPr>
                <a:t>Broader</a:t>
              </a:r>
              <a:r>
                <a:rPr lang="de-DE" sz="1800" b="0" dirty="0" smtClean="0">
                  <a:solidFill>
                    <a:prstClr val="black"/>
                  </a:solidFill>
                  <a:latin typeface="Calibri"/>
                </a:rPr>
                <a:t> </a:t>
              </a:r>
              <a:r>
                <a:rPr lang="de-DE" sz="1800" b="0" dirty="0" err="1" smtClean="0">
                  <a:solidFill>
                    <a:prstClr val="black"/>
                  </a:solidFill>
                  <a:latin typeface="Calibri"/>
                </a:rPr>
                <a:t>focus</a:t>
              </a:r>
              <a:r>
                <a:rPr lang="de-DE" sz="1800" b="0" dirty="0" smtClean="0">
                  <a:solidFill>
                    <a:prstClr val="black"/>
                  </a:solidFill>
                  <a:latin typeface="Calibri"/>
                </a:rPr>
                <a:t> on </a:t>
              </a:r>
              <a:r>
                <a:rPr lang="de-DE" sz="1800" b="0" dirty="0" err="1" smtClean="0">
                  <a:solidFill>
                    <a:prstClr val="black"/>
                  </a:solidFill>
                  <a:latin typeface="Calibri"/>
                </a:rPr>
                <a:t>others</a:t>
              </a:r>
              <a:r>
                <a:rPr lang="de-DE" sz="1800" b="0" dirty="0" smtClean="0">
                  <a:solidFill>
                    <a:prstClr val="black"/>
                  </a:solidFill>
                  <a:latin typeface="Calibri"/>
                </a:rPr>
                <a:t>, </a:t>
              </a:r>
              <a:r>
                <a:rPr lang="de-DE" sz="1800" b="0" dirty="0" err="1" smtClean="0">
                  <a:solidFill>
                    <a:prstClr val="black"/>
                  </a:solidFill>
                  <a:latin typeface="Calibri"/>
                </a:rPr>
                <a:t>the</a:t>
              </a:r>
              <a:r>
                <a:rPr lang="de-DE" sz="1800" b="0" dirty="0" smtClean="0">
                  <a:solidFill>
                    <a:prstClr val="black"/>
                  </a:solidFill>
                  <a:latin typeface="Calibri"/>
                </a:rPr>
                <a:t> </a:t>
              </a:r>
              <a:r>
                <a:rPr lang="de-DE" sz="1800" b="0" dirty="0" err="1" smtClean="0">
                  <a:solidFill>
                    <a:prstClr val="black"/>
                  </a:solidFill>
                  <a:latin typeface="Calibri"/>
                </a:rPr>
                <a:t>whole</a:t>
              </a:r>
              <a:endParaRPr lang="de-DE" sz="1800" b="0" dirty="0">
                <a:solidFill>
                  <a:prstClr val="black"/>
                </a:solidFill>
                <a:latin typeface="Calibri"/>
              </a:endParaRPr>
            </a:p>
            <a:p>
              <a:pPr marL="180975" indent="-180975" defTabSz="457200"/>
              <a:endParaRPr lang="de-DE" sz="800" b="0" dirty="0" smtClean="0">
                <a:solidFill>
                  <a:prstClr val="black"/>
                </a:solidFill>
                <a:latin typeface="Calibri"/>
              </a:endParaRPr>
            </a:p>
            <a:p>
              <a:pPr marL="180975" indent="-180975" defTabSz="457200"/>
              <a:r>
                <a:rPr lang="de-DE" sz="1800" b="0" dirty="0">
                  <a:solidFill>
                    <a:prstClr val="black"/>
                  </a:solidFill>
                  <a:latin typeface="Calibri"/>
                </a:rPr>
                <a:t> </a:t>
              </a:r>
              <a:r>
                <a:rPr lang="de-DE" sz="1800" b="0" dirty="0" smtClean="0">
                  <a:solidFill>
                    <a:prstClr val="black"/>
                  </a:solidFill>
                  <a:latin typeface="Calibri"/>
                </a:rPr>
                <a:t> </a:t>
              </a:r>
              <a:r>
                <a:rPr lang="de-DE" sz="1800" b="0" dirty="0" err="1" smtClean="0">
                  <a:solidFill>
                    <a:prstClr val="black"/>
                  </a:solidFill>
                  <a:latin typeface="Calibri"/>
                </a:rPr>
                <a:t>Taking</a:t>
              </a:r>
              <a:r>
                <a:rPr lang="de-DE" sz="1800" b="0" dirty="0" smtClean="0">
                  <a:solidFill>
                    <a:prstClr val="black"/>
                  </a:solidFill>
                  <a:latin typeface="Calibri"/>
                </a:rPr>
                <a:t> </a:t>
              </a:r>
              <a:r>
                <a:rPr lang="de-DE" sz="1800" b="0" dirty="0" err="1" smtClean="0">
                  <a:solidFill>
                    <a:prstClr val="black"/>
                  </a:solidFill>
                  <a:latin typeface="Calibri"/>
                </a:rPr>
                <a:t>responsibility</a:t>
              </a:r>
              <a:endParaRPr lang="de-DE" sz="1800" b="0" dirty="0">
                <a:solidFill>
                  <a:prstClr val="black"/>
                </a:solidFill>
                <a:latin typeface="Calibri"/>
              </a:endParaRPr>
            </a:p>
          </p:txBody>
        </p:sp>
      </p:grpSp>
      <p:sp>
        <p:nvSpPr>
          <p:cNvPr id="2" name="Datumsplatzhalter 1"/>
          <p:cNvSpPr>
            <a:spLocks noGrp="1"/>
          </p:cNvSpPr>
          <p:nvPr>
            <p:ph type="dt" sz="half" idx="10"/>
          </p:nvPr>
        </p:nvSpPr>
        <p:spPr/>
        <p:txBody>
          <a:bodyPr/>
          <a:lstStyle/>
          <a:p>
            <a:fld id="{D347D3BB-D193-4E8F-98C1-DA1AB5EF2CC9}" type="datetime1">
              <a:rPr lang="de-DE" smtClean="0">
                <a:solidFill>
                  <a:prstClr val="white">
                    <a:lumMod val="50000"/>
                  </a:prstClr>
                </a:solidFill>
                <a:latin typeface="Calibri"/>
              </a:rPr>
              <a:pPr/>
              <a:t>13/06/16</a:t>
            </a:fld>
            <a:endParaRPr lang="de-DE">
              <a:solidFill>
                <a:prstClr val="white">
                  <a:lumMod val="50000"/>
                </a:prstClr>
              </a:solidFill>
              <a:latin typeface="Calibri"/>
            </a:endParaRPr>
          </a:p>
        </p:txBody>
      </p:sp>
      <p:sp>
        <p:nvSpPr>
          <p:cNvPr id="3" name="Fußzeilenplatzhalter 2"/>
          <p:cNvSpPr>
            <a:spLocks noGrp="1"/>
          </p:cNvSpPr>
          <p:nvPr>
            <p:ph type="ftr" sz="quarter" idx="11"/>
          </p:nvPr>
        </p:nvSpPr>
        <p:spPr/>
        <p:txBody>
          <a:bodyPr/>
          <a:lstStyle/>
          <a:p>
            <a:r>
              <a:rPr lang="de-DE" smtClean="0">
                <a:solidFill>
                  <a:prstClr val="white">
                    <a:lumMod val="50000"/>
                  </a:prstClr>
                </a:solidFill>
                <a:latin typeface="Calibri"/>
              </a:rPr>
              <a:t>Module 3 Happiness</a:t>
            </a:r>
            <a:endParaRPr lang="de-DE">
              <a:solidFill>
                <a:prstClr val="white">
                  <a:lumMod val="50000"/>
                </a:prstClr>
              </a:solidFill>
              <a:latin typeface="Calibri"/>
            </a:endParaRPr>
          </a:p>
        </p:txBody>
      </p:sp>
    </p:spTree>
    <p:extLst>
      <p:ext uri="{BB962C8B-B14F-4D97-AF65-F5344CB8AC3E}">
        <p14:creationId xmlns:p14="http://schemas.microsoft.com/office/powerpoint/2010/main" val="164669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791596"/>
          </a:xfrm>
        </p:spPr>
        <p:txBody>
          <a:bodyPr>
            <a:normAutofit/>
          </a:bodyPr>
          <a:lstStyle/>
          <a:p>
            <a:r>
              <a:rPr lang="en-US" sz="2800" dirty="0" smtClean="0">
                <a:solidFill>
                  <a:srgbClr val="FF0000"/>
                </a:solidFill>
              </a:rPr>
              <a:t>Do states of mind have an impact?</a:t>
            </a:r>
            <a:endParaRPr lang="en-US" sz="2800" dirty="0">
              <a:solidFill>
                <a:srgbClr val="FF0000"/>
              </a:solidFill>
            </a:endParaRPr>
          </a:p>
        </p:txBody>
      </p:sp>
      <p:sp>
        <p:nvSpPr>
          <p:cNvPr id="3" name="Text Placeholder 2"/>
          <p:cNvSpPr>
            <a:spLocks noGrp="1"/>
          </p:cNvSpPr>
          <p:nvPr>
            <p:ph type="body" idx="1"/>
          </p:nvPr>
        </p:nvSpPr>
        <p:spPr>
          <a:xfrm>
            <a:off x="457200" y="1317113"/>
            <a:ext cx="3820517" cy="658556"/>
          </a:xfrm>
          <a:solidFill>
            <a:schemeClr val="accent6">
              <a:lumMod val="60000"/>
              <a:lumOff val="40000"/>
            </a:schemeClr>
          </a:solidFill>
        </p:spPr>
        <p:txBody>
          <a:bodyPr/>
          <a:lstStyle/>
          <a:p>
            <a:pPr algn="ctr"/>
            <a:r>
              <a:rPr lang="en-US" dirty="0" smtClean="0"/>
              <a:t>Mouse and cheese</a:t>
            </a:r>
          </a:p>
          <a:p>
            <a:pPr algn="ctr"/>
            <a:endParaRPr lang="en-US" sz="500" dirty="0"/>
          </a:p>
        </p:txBody>
      </p:sp>
      <p:pic>
        <p:nvPicPr>
          <p:cNvPr id="7" name="Content Placeholder 6" descr="Mouse and cheese.png"/>
          <p:cNvPicPr>
            <a:picLocks noGrp="1" noChangeAspect="1"/>
          </p:cNvPicPr>
          <p:nvPr>
            <p:ph sz="half" idx="2"/>
          </p:nvPr>
        </p:nvPicPr>
        <p:blipFill>
          <a:blip r:embed="rId2">
            <a:extLst>
              <a:ext uri="{28A0092B-C50C-407E-A947-70E740481C1C}">
                <a14:useLocalDpi xmlns:a14="http://schemas.microsoft.com/office/drawing/2010/main" val="0"/>
              </a:ext>
            </a:extLst>
          </a:blip>
          <a:srcRect t="155" b="155"/>
          <a:stretch>
            <a:fillRect/>
          </a:stretch>
        </p:blipFill>
        <p:spPr>
          <a:xfrm>
            <a:off x="457200" y="2174875"/>
            <a:ext cx="3820517" cy="3736451"/>
          </a:xfrm>
        </p:spPr>
      </p:pic>
      <p:sp>
        <p:nvSpPr>
          <p:cNvPr id="5" name="Text Placeholder 4"/>
          <p:cNvSpPr>
            <a:spLocks noGrp="1"/>
          </p:cNvSpPr>
          <p:nvPr>
            <p:ph type="body" sz="quarter" idx="3"/>
          </p:nvPr>
        </p:nvSpPr>
        <p:spPr>
          <a:xfrm>
            <a:off x="4864782" y="1317113"/>
            <a:ext cx="3822018" cy="658556"/>
          </a:xfrm>
          <a:solidFill>
            <a:srgbClr val="FAC090"/>
          </a:solidFill>
        </p:spPr>
        <p:txBody>
          <a:bodyPr/>
          <a:lstStyle/>
          <a:p>
            <a:pPr algn="ctr"/>
            <a:r>
              <a:rPr lang="en-US" dirty="0" smtClean="0"/>
              <a:t>Mouse and owl</a:t>
            </a:r>
          </a:p>
          <a:p>
            <a:pPr algn="ctr"/>
            <a:endParaRPr lang="en-US" sz="500" dirty="0"/>
          </a:p>
        </p:txBody>
      </p:sp>
      <p:pic>
        <p:nvPicPr>
          <p:cNvPr id="10" name="Content Placeholder 9" descr="Mouse and owl.png"/>
          <p:cNvPicPr>
            <a:picLocks noGrp="1" noChangeAspect="1"/>
          </p:cNvPicPr>
          <p:nvPr>
            <p:ph sz="quarter" idx="4"/>
          </p:nvPr>
        </p:nvPicPr>
        <p:blipFill>
          <a:blip r:embed="rId3">
            <a:extLst>
              <a:ext uri="{28A0092B-C50C-407E-A947-70E740481C1C}">
                <a14:useLocalDpi xmlns:a14="http://schemas.microsoft.com/office/drawing/2010/main" val="0"/>
              </a:ext>
            </a:extLst>
          </a:blip>
          <a:srcRect l="7894" r="7894"/>
          <a:stretch>
            <a:fillRect/>
          </a:stretch>
        </p:blipFill>
        <p:spPr>
          <a:xfrm>
            <a:off x="4864782" y="2174876"/>
            <a:ext cx="3822017" cy="3736450"/>
          </a:xfrm>
        </p:spPr>
      </p:pic>
    </p:spTree>
    <p:extLst>
      <p:ext uri="{BB962C8B-B14F-4D97-AF65-F5344CB8AC3E}">
        <p14:creationId xmlns:p14="http://schemas.microsoft.com/office/powerpoint/2010/main" val="2617312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81836"/>
          </a:xfrm>
        </p:spPr>
        <p:txBody>
          <a:bodyPr>
            <a:normAutofit/>
          </a:bodyPr>
          <a:lstStyle/>
          <a:p>
            <a:r>
              <a:rPr lang="en-US" sz="2800" dirty="0" smtClean="0"/>
              <a:t>Differential in creativity and problem solving</a:t>
            </a:r>
            <a:endParaRPr lang="en-US" sz="2800" dirty="0"/>
          </a:p>
        </p:txBody>
      </p:sp>
      <p:sp>
        <p:nvSpPr>
          <p:cNvPr id="4" name="24-Point Star 3"/>
          <p:cNvSpPr/>
          <p:nvPr/>
        </p:nvSpPr>
        <p:spPr>
          <a:xfrm>
            <a:off x="705496" y="1630710"/>
            <a:ext cx="7870189" cy="3904298"/>
          </a:xfrm>
          <a:prstGeom prst="star24">
            <a:avLst/>
          </a:prstGeom>
          <a:solidFill>
            <a:srgbClr val="FF0000"/>
          </a:solidFill>
          <a:ln>
            <a:solidFill>
              <a:srgbClr val="E4282A"/>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600" dirty="0" smtClean="0">
                <a:latin typeface="Avenir Black"/>
                <a:cs typeface="Avenir Black"/>
              </a:rPr>
              <a:t>50%</a:t>
            </a:r>
            <a:endParaRPr lang="en-US" sz="9600" dirty="0">
              <a:latin typeface="Avenir Black"/>
              <a:cs typeface="Avenir Black"/>
            </a:endParaRPr>
          </a:p>
        </p:txBody>
      </p:sp>
    </p:spTree>
    <p:extLst>
      <p:ext uri="{BB962C8B-B14F-4D97-AF65-F5344CB8AC3E}">
        <p14:creationId xmlns:p14="http://schemas.microsoft.com/office/powerpoint/2010/main" val="6833373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a:spLocks noGrp="1"/>
          </p:cNvSpPr>
          <p:nvPr>
            <p:ph type="title"/>
          </p:nvPr>
        </p:nvSpPr>
        <p:spPr/>
        <p:txBody>
          <a:bodyPr>
            <a:normAutofit/>
          </a:bodyPr>
          <a:lstStyle/>
          <a:p>
            <a:pPr algn="ctr"/>
            <a:r>
              <a:rPr lang="de-DE" sz="2800" dirty="0" err="1" smtClean="0">
                <a:solidFill>
                  <a:srgbClr val="FF0000"/>
                </a:solidFill>
              </a:rPr>
              <a:t>Does</a:t>
            </a:r>
            <a:r>
              <a:rPr lang="de-DE" sz="2800" dirty="0" smtClean="0">
                <a:solidFill>
                  <a:srgbClr val="FF0000"/>
                </a:solidFill>
              </a:rPr>
              <a:t> </a:t>
            </a:r>
            <a:r>
              <a:rPr lang="de-DE" sz="2800" dirty="0" err="1" smtClean="0">
                <a:solidFill>
                  <a:srgbClr val="FF0000"/>
                </a:solidFill>
              </a:rPr>
              <a:t>Mindfulness</a:t>
            </a:r>
            <a:r>
              <a:rPr lang="de-DE" sz="2800" dirty="0" smtClean="0">
                <a:solidFill>
                  <a:srgbClr val="FF0000"/>
                </a:solidFill>
              </a:rPr>
              <a:t> </a:t>
            </a:r>
            <a:r>
              <a:rPr lang="de-DE" sz="2800" dirty="0" err="1" smtClean="0">
                <a:solidFill>
                  <a:srgbClr val="FF0000"/>
                </a:solidFill>
              </a:rPr>
              <a:t>have</a:t>
            </a:r>
            <a:r>
              <a:rPr lang="de-DE" sz="2800" dirty="0" smtClean="0">
                <a:solidFill>
                  <a:srgbClr val="FF0000"/>
                </a:solidFill>
              </a:rPr>
              <a:t> an </a:t>
            </a:r>
            <a:r>
              <a:rPr lang="de-DE" sz="2800" dirty="0" err="1" smtClean="0">
                <a:solidFill>
                  <a:srgbClr val="FF0000"/>
                </a:solidFill>
              </a:rPr>
              <a:t>impact</a:t>
            </a:r>
            <a:r>
              <a:rPr lang="de-DE" sz="2800" dirty="0" smtClean="0">
                <a:solidFill>
                  <a:srgbClr val="FF0000"/>
                </a:solidFill>
              </a:rPr>
              <a:t>?</a:t>
            </a:r>
            <a:endParaRPr lang="en-US" sz="2800" dirty="0">
              <a:solidFill>
                <a:srgbClr val="FF0000"/>
              </a:solidFill>
            </a:endParaRPr>
          </a:p>
        </p:txBody>
      </p:sp>
      <p:sp>
        <p:nvSpPr>
          <p:cNvPr id="3" name="Rechtwinkliges Dreieck 2"/>
          <p:cNvSpPr/>
          <p:nvPr/>
        </p:nvSpPr>
        <p:spPr bwMode="auto">
          <a:xfrm>
            <a:off x="1580898" y="6237312"/>
            <a:ext cx="844062" cy="1272348"/>
          </a:xfrm>
          <a:prstGeom prst="rtTriangle">
            <a:avLst/>
          </a:prstGeom>
          <a:noFill/>
          <a:ln w="12700" cap="flat" cmpd="sng" algn="ctr">
            <a:noFill/>
            <a:prstDash val="solid"/>
            <a:round/>
            <a:headEnd type="none" w="med" len="med"/>
            <a:tailEnd type="none" w="med" len="med"/>
          </a:ln>
          <a:effectLst/>
        </p:spPr>
        <p:txBody>
          <a:bodyPr vert="horz" wrap="square" lIns="90000" tIns="90000" rIns="90000" bIns="90000" numCol="1" rtlCol="0" anchor="t" anchorCtr="0" compatLnSpc="1">
            <a:prstTxWarp prst="textNoShape">
              <a:avLst/>
            </a:prstTxWarp>
            <a:spAutoFit/>
          </a:bodyPr>
          <a:lstStyle/>
          <a:p>
            <a:pPr marL="0" marR="0" indent="-179388" algn="just" defTabSz="762000" rtl="0" eaLnBrk="0" fontAlgn="base" latinLnBrk="0" hangingPunct="0">
              <a:lnSpc>
                <a:spcPct val="100000"/>
              </a:lnSpc>
              <a:spcBef>
                <a:spcPct val="0"/>
              </a:spcBef>
              <a:spcAft>
                <a:spcPct val="0"/>
              </a:spcAft>
              <a:buClrTx/>
              <a:buSzTx/>
              <a:buFontTx/>
              <a:buChar char="•"/>
              <a:tabLst/>
            </a:pPr>
            <a:endParaRPr kumimoji="0" lang="de-DE" sz="1600" b="1" i="0" u="none" strike="noStrike" cap="none" normalizeH="0" baseline="0" smtClean="0">
              <a:ln>
                <a:noFill/>
              </a:ln>
              <a:solidFill>
                <a:schemeClr val="tx1"/>
              </a:solidFill>
              <a:effectLst/>
              <a:latin typeface="Trebuchet MS" pitchFamily="34" charset="0"/>
              <a:cs typeface="Times New Roman" pitchFamily="18" charset="0"/>
            </a:endParaRPr>
          </a:p>
        </p:txBody>
      </p:sp>
      <p:grpSp>
        <p:nvGrpSpPr>
          <p:cNvPr id="12" name="Gruppieren 11"/>
          <p:cNvGrpSpPr/>
          <p:nvPr/>
        </p:nvGrpSpPr>
        <p:grpSpPr>
          <a:xfrm>
            <a:off x="416347" y="1268760"/>
            <a:ext cx="8283251" cy="4536504"/>
            <a:chOff x="1913771" y="1052736"/>
            <a:chExt cx="5328276" cy="3600803"/>
          </a:xfrm>
        </p:grpSpPr>
        <p:sp>
          <p:nvSpPr>
            <p:cNvPr id="8" name="Text Box 10"/>
            <p:cNvSpPr txBox="1">
              <a:spLocks noChangeArrowheads="1"/>
            </p:cNvSpPr>
            <p:nvPr/>
          </p:nvSpPr>
          <p:spPr bwMode="auto">
            <a:xfrm>
              <a:off x="1913771" y="1681447"/>
              <a:ext cx="1728719" cy="2972092"/>
            </a:xfrm>
            <a:prstGeom prst="rect">
              <a:avLst/>
            </a:prstGeom>
            <a:solidFill>
              <a:schemeClr val="bg1"/>
            </a:solidFill>
            <a:ln w="12700">
              <a:solidFill>
                <a:schemeClr val="tx1"/>
              </a:solidFill>
              <a:miter lim="800000"/>
              <a:headEnd/>
              <a:tailEnd/>
            </a:ln>
          </p:spPr>
          <p:txBody>
            <a:bodyPr lIns="90000" tIns="90000" rIns="90000" bIns="90000"/>
            <a:lstStyle>
              <a:lvl1pPr marL="171450">
                <a:defRPr sz="1600" b="1">
                  <a:solidFill>
                    <a:schemeClr val="tx1"/>
                  </a:solidFill>
                  <a:latin typeface="Trebuchet MS" pitchFamily="34" charset="0"/>
                  <a:cs typeface="Times New Roman" pitchFamily="18" charset="0"/>
                </a:defRPr>
              </a:lvl1pPr>
              <a:lvl2pPr marL="742950" indent="-285750">
                <a:defRPr sz="1600" b="1">
                  <a:solidFill>
                    <a:schemeClr val="tx1"/>
                  </a:solidFill>
                  <a:latin typeface="Trebuchet MS" pitchFamily="34" charset="0"/>
                  <a:cs typeface="Times New Roman" pitchFamily="18" charset="0"/>
                </a:defRPr>
              </a:lvl2pPr>
              <a:lvl3pPr marL="1143000" indent="-228600">
                <a:defRPr sz="1600" b="1">
                  <a:solidFill>
                    <a:schemeClr val="tx1"/>
                  </a:solidFill>
                  <a:latin typeface="Trebuchet MS" pitchFamily="34" charset="0"/>
                  <a:cs typeface="Times New Roman" pitchFamily="18" charset="0"/>
                </a:defRPr>
              </a:lvl3pPr>
              <a:lvl4pPr marL="1600200" indent="-228600">
                <a:defRPr sz="1600" b="1">
                  <a:solidFill>
                    <a:schemeClr val="tx1"/>
                  </a:solidFill>
                  <a:latin typeface="Trebuchet MS" pitchFamily="34" charset="0"/>
                  <a:cs typeface="Times New Roman" pitchFamily="18" charset="0"/>
                </a:defRPr>
              </a:lvl4pPr>
              <a:lvl5pPr marL="2057400" indent="-228600">
                <a:defRPr sz="1600" b="1">
                  <a:solidFill>
                    <a:schemeClr val="tx1"/>
                  </a:solidFill>
                  <a:latin typeface="Trebuchet MS" pitchFamily="34" charset="0"/>
                  <a:cs typeface="Times New Roman" pitchFamily="18" charset="0"/>
                </a:defRPr>
              </a:lvl5pPr>
              <a:lvl6pPr marL="25146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6pPr>
              <a:lvl7pPr marL="29718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7pPr>
              <a:lvl8pPr marL="34290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8pPr>
              <a:lvl9pPr marL="38862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9pPr>
            </a:lstStyle>
            <a:p>
              <a:pPr marL="180000" indent="-180000">
                <a:buClr>
                  <a:srgbClr val="E4282A"/>
                </a:buClr>
                <a:buFont typeface="Wingdings" panose="05000000000000000000" pitchFamily="2" charset="2"/>
                <a:buChar char="§"/>
              </a:pPr>
              <a:endParaRPr lang="de-DE" sz="800" b="0" dirty="0" smtClean="0">
                <a:latin typeface="+mj-lt"/>
              </a:endParaRPr>
            </a:p>
            <a:p>
              <a:pPr marL="180000" indent="-180000">
                <a:buClr>
                  <a:srgbClr val="E4282A"/>
                </a:buClr>
                <a:buFont typeface="Wingdings" panose="05000000000000000000" pitchFamily="2" charset="2"/>
                <a:buChar char="§"/>
              </a:pPr>
              <a:r>
                <a:rPr lang="de-DE" sz="2000" b="0" dirty="0" err="1" smtClean="0">
                  <a:latin typeface="+mj-lt"/>
                </a:rPr>
                <a:t>Appreciating</a:t>
              </a:r>
              <a:r>
                <a:rPr lang="de-DE" sz="2000" b="0" dirty="0" smtClean="0">
                  <a:latin typeface="+mj-lt"/>
                </a:rPr>
                <a:t> </a:t>
              </a:r>
              <a:r>
                <a:rPr lang="de-DE" sz="2000" b="0" dirty="0" err="1" smtClean="0">
                  <a:latin typeface="+mj-lt"/>
                </a:rPr>
                <a:t>the</a:t>
              </a:r>
              <a:r>
                <a:rPr lang="de-DE" sz="2000" b="0" dirty="0" smtClean="0">
                  <a:latin typeface="+mj-lt"/>
                </a:rPr>
                <a:t> </a:t>
              </a:r>
              <a:r>
                <a:rPr lang="de-DE" sz="2000" b="0" dirty="0" err="1" smtClean="0">
                  <a:latin typeface="+mj-lt"/>
                </a:rPr>
                <a:t>moment</a:t>
              </a:r>
              <a:endParaRPr lang="de-DE" sz="2000" b="0" dirty="0" smtClean="0">
                <a:latin typeface="+mj-lt"/>
              </a:endParaRPr>
            </a:p>
            <a:p>
              <a:pPr marL="0">
                <a:buClr>
                  <a:srgbClr val="E4282A"/>
                </a:buClr>
              </a:pPr>
              <a:endParaRPr lang="de-DE" sz="2000" b="0" dirty="0" smtClean="0">
                <a:latin typeface="+mj-lt"/>
              </a:endParaRPr>
            </a:p>
            <a:p>
              <a:pPr marL="180000" indent="-180000">
                <a:buClr>
                  <a:srgbClr val="E4282A"/>
                </a:buClr>
                <a:buFont typeface="Wingdings" panose="05000000000000000000" pitchFamily="2" charset="2"/>
                <a:buChar char="§"/>
              </a:pPr>
              <a:r>
                <a:rPr lang="de-DE" sz="2000" b="0" dirty="0" err="1" smtClean="0">
                  <a:latin typeface="+mj-lt"/>
                </a:rPr>
                <a:t>Being</a:t>
              </a:r>
              <a:r>
                <a:rPr lang="de-DE" sz="2000" b="0" dirty="0" smtClean="0">
                  <a:latin typeface="+mj-lt"/>
                </a:rPr>
                <a:t> </a:t>
              </a:r>
              <a:r>
                <a:rPr lang="de-DE" sz="2000" b="0" dirty="0" err="1" smtClean="0">
                  <a:latin typeface="+mj-lt"/>
                </a:rPr>
                <a:t>conscious</a:t>
              </a:r>
              <a:r>
                <a:rPr lang="de-DE" sz="2000" b="0" dirty="0" smtClean="0">
                  <a:latin typeface="+mj-lt"/>
                </a:rPr>
                <a:t> </a:t>
              </a:r>
              <a:r>
                <a:rPr lang="de-DE" sz="2000" b="0" dirty="0" err="1" smtClean="0">
                  <a:latin typeface="+mj-lt"/>
                </a:rPr>
                <a:t>of</a:t>
              </a:r>
              <a:r>
                <a:rPr lang="de-DE" sz="2000" b="0" dirty="0" smtClean="0">
                  <a:latin typeface="+mj-lt"/>
                </a:rPr>
                <a:t> </a:t>
              </a:r>
              <a:r>
                <a:rPr lang="de-DE" sz="2000" b="0" dirty="0" err="1" smtClean="0">
                  <a:latin typeface="+mj-lt"/>
                </a:rPr>
                <a:t>our</a:t>
              </a:r>
              <a:r>
                <a:rPr lang="de-DE" sz="2000" b="0" dirty="0" smtClean="0">
                  <a:latin typeface="+mj-lt"/>
                </a:rPr>
                <a:t> sense </a:t>
              </a:r>
              <a:r>
                <a:rPr lang="de-DE" sz="2000" b="0" dirty="0" err="1" smtClean="0">
                  <a:latin typeface="+mj-lt"/>
                </a:rPr>
                <a:t>perceptions</a:t>
              </a:r>
              <a:endParaRPr lang="de-DE" sz="2000" b="0" dirty="0" smtClean="0">
                <a:latin typeface="+mj-lt"/>
              </a:endParaRPr>
            </a:p>
            <a:p>
              <a:pPr marL="180000" indent="-180000">
                <a:buClr>
                  <a:srgbClr val="E4282A"/>
                </a:buClr>
                <a:buFont typeface="Wingdings" panose="05000000000000000000" pitchFamily="2" charset="2"/>
                <a:buChar char="§"/>
              </a:pPr>
              <a:endParaRPr lang="de-DE" sz="2000" b="0" dirty="0" smtClean="0">
                <a:latin typeface="+mj-lt"/>
              </a:endParaRPr>
            </a:p>
            <a:p>
              <a:pPr marL="180000" indent="-180000">
                <a:buClr>
                  <a:srgbClr val="E4282A"/>
                </a:buClr>
                <a:buFont typeface="Wingdings" panose="05000000000000000000" pitchFamily="2" charset="2"/>
                <a:buChar char="§"/>
              </a:pPr>
              <a:r>
                <a:rPr lang="de-DE" sz="2000" b="0" dirty="0" smtClean="0">
                  <a:latin typeface="+mj-lt"/>
                </a:rPr>
                <a:t>Relaxing and </a:t>
              </a:r>
              <a:r>
                <a:rPr lang="de-DE" sz="2000" b="0" dirty="0" err="1" smtClean="0">
                  <a:latin typeface="+mj-lt"/>
                </a:rPr>
                <a:t>being</a:t>
              </a:r>
              <a:r>
                <a:rPr lang="de-DE" sz="2000" b="0" dirty="0" smtClean="0">
                  <a:latin typeface="+mj-lt"/>
                </a:rPr>
                <a:t> open</a:t>
              </a:r>
            </a:p>
            <a:p>
              <a:pPr marL="0">
                <a:buNone/>
              </a:pPr>
              <a:endParaRPr lang="de-DE" sz="1300" dirty="0"/>
            </a:p>
            <a:p>
              <a:pPr marL="180975" indent="-180975">
                <a:buNone/>
              </a:pPr>
              <a:endParaRPr lang="de-DE" sz="1300" dirty="0"/>
            </a:p>
          </p:txBody>
        </p:sp>
        <p:sp>
          <p:nvSpPr>
            <p:cNvPr id="9" name="Rectangle 4"/>
            <p:cNvSpPr>
              <a:spLocks noChangeArrowheads="1"/>
            </p:cNvSpPr>
            <p:nvPr/>
          </p:nvSpPr>
          <p:spPr bwMode="auto">
            <a:xfrm>
              <a:off x="1946704" y="1052736"/>
              <a:ext cx="1695785" cy="457245"/>
            </a:xfrm>
            <a:prstGeom prst="rect">
              <a:avLst/>
            </a:prstGeom>
            <a:solidFill>
              <a:srgbClr val="CCFFCC"/>
            </a:solidFill>
            <a:ln w="12700">
              <a:solidFill>
                <a:schemeClr val="tx1"/>
              </a:solidFill>
              <a:miter lim="800000"/>
              <a:headEnd/>
              <a:tailEnd/>
            </a:ln>
          </p:spPr>
          <p:txBody>
            <a:bodyPr wrap="none" lIns="90488" tIns="44450" rIns="90488" bIns="44450" anchor="ctr"/>
            <a:lstStyle/>
            <a:p>
              <a:pPr algn="ctr" defTabSz="762000">
                <a:buFontTx/>
                <a:buNone/>
              </a:pPr>
              <a:endParaRPr lang="en-US" dirty="0" smtClean="0"/>
            </a:p>
            <a:p>
              <a:pPr algn="ctr" defTabSz="762000">
                <a:buFontTx/>
                <a:buNone/>
              </a:pPr>
              <a:endParaRPr lang="en-US" dirty="0" smtClean="0"/>
            </a:p>
            <a:p>
              <a:pPr algn="ctr" defTabSz="762000">
                <a:buFontTx/>
                <a:buNone/>
              </a:pPr>
              <a:r>
                <a:rPr lang="en-US" sz="2400" dirty="0" smtClean="0"/>
                <a:t>Satisfaction</a:t>
              </a:r>
            </a:p>
            <a:p>
              <a:pPr algn="ctr" defTabSz="762000">
                <a:buFontTx/>
                <a:buNone/>
              </a:pPr>
              <a:endParaRPr lang="en-US" sz="500" dirty="0" smtClean="0"/>
            </a:p>
            <a:p>
              <a:pPr algn="ctr" defTabSz="762000">
                <a:buFontTx/>
                <a:buNone/>
              </a:pPr>
              <a:endParaRPr lang="en-US" sz="500" dirty="0" smtClean="0"/>
            </a:p>
            <a:p>
              <a:pPr algn="ctr" defTabSz="762000">
                <a:buFontTx/>
                <a:buNone/>
              </a:pPr>
              <a:endParaRPr lang="en-US" dirty="0" smtClean="0"/>
            </a:p>
            <a:p>
              <a:pPr algn="ctr" defTabSz="762000">
                <a:buFontTx/>
                <a:buNone/>
              </a:pPr>
              <a:endParaRPr lang="en-US" sz="500" dirty="0"/>
            </a:p>
          </p:txBody>
        </p:sp>
        <p:sp>
          <p:nvSpPr>
            <p:cNvPr id="20" name="Text Box 10"/>
            <p:cNvSpPr txBox="1">
              <a:spLocks noChangeArrowheads="1"/>
            </p:cNvSpPr>
            <p:nvPr/>
          </p:nvSpPr>
          <p:spPr bwMode="auto">
            <a:xfrm>
              <a:off x="3707904" y="1681448"/>
              <a:ext cx="1728719" cy="2972091"/>
            </a:xfrm>
            <a:prstGeom prst="rect">
              <a:avLst/>
            </a:prstGeom>
            <a:solidFill>
              <a:schemeClr val="bg1"/>
            </a:solidFill>
            <a:ln w="12700">
              <a:solidFill>
                <a:schemeClr val="tx1"/>
              </a:solidFill>
              <a:miter lim="800000"/>
              <a:headEnd/>
              <a:tailEnd/>
            </a:ln>
          </p:spPr>
          <p:txBody>
            <a:bodyPr lIns="90000" tIns="90000" rIns="90000" bIns="90000"/>
            <a:lstStyle>
              <a:lvl1pPr marL="171450">
                <a:defRPr sz="1600" b="1">
                  <a:solidFill>
                    <a:schemeClr val="tx1"/>
                  </a:solidFill>
                  <a:latin typeface="Trebuchet MS" pitchFamily="34" charset="0"/>
                  <a:cs typeface="Times New Roman" pitchFamily="18" charset="0"/>
                </a:defRPr>
              </a:lvl1pPr>
              <a:lvl2pPr marL="742950" indent="-285750">
                <a:defRPr sz="1600" b="1">
                  <a:solidFill>
                    <a:schemeClr val="tx1"/>
                  </a:solidFill>
                  <a:latin typeface="Trebuchet MS" pitchFamily="34" charset="0"/>
                  <a:cs typeface="Times New Roman" pitchFamily="18" charset="0"/>
                </a:defRPr>
              </a:lvl2pPr>
              <a:lvl3pPr marL="1143000" indent="-228600">
                <a:defRPr sz="1600" b="1">
                  <a:solidFill>
                    <a:schemeClr val="tx1"/>
                  </a:solidFill>
                  <a:latin typeface="Trebuchet MS" pitchFamily="34" charset="0"/>
                  <a:cs typeface="Times New Roman" pitchFamily="18" charset="0"/>
                </a:defRPr>
              </a:lvl3pPr>
              <a:lvl4pPr marL="1600200" indent="-228600">
                <a:defRPr sz="1600" b="1">
                  <a:solidFill>
                    <a:schemeClr val="tx1"/>
                  </a:solidFill>
                  <a:latin typeface="Trebuchet MS" pitchFamily="34" charset="0"/>
                  <a:cs typeface="Times New Roman" pitchFamily="18" charset="0"/>
                </a:defRPr>
              </a:lvl4pPr>
              <a:lvl5pPr marL="2057400" indent="-228600">
                <a:defRPr sz="1600" b="1">
                  <a:solidFill>
                    <a:schemeClr val="tx1"/>
                  </a:solidFill>
                  <a:latin typeface="Trebuchet MS" pitchFamily="34" charset="0"/>
                  <a:cs typeface="Times New Roman" pitchFamily="18" charset="0"/>
                </a:defRPr>
              </a:lvl5pPr>
              <a:lvl6pPr marL="25146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6pPr>
              <a:lvl7pPr marL="29718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7pPr>
              <a:lvl8pPr marL="34290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8pPr>
              <a:lvl9pPr marL="38862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9pPr>
            </a:lstStyle>
            <a:p>
              <a:pPr marL="180000" indent="-180000">
                <a:buClr>
                  <a:srgbClr val="E4282A"/>
                </a:buClr>
                <a:buFont typeface="Wingdings" panose="05000000000000000000" pitchFamily="2" charset="2"/>
                <a:buChar char="§"/>
              </a:pPr>
              <a:endParaRPr lang="de-DE" sz="800" b="0" dirty="0" smtClean="0">
                <a:latin typeface="Calibri"/>
                <a:cs typeface="Calibri"/>
              </a:endParaRPr>
            </a:p>
            <a:p>
              <a:pPr marL="180000" indent="-180000">
                <a:buClr>
                  <a:srgbClr val="E4282A"/>
                </a:buClr>
                <a:buFont typeface="Wingdings" panose="05000000000000000000" pitchFamily="2" charset="2"/>
                <a:buChar char="§"/>
              </a:pPr>
              <a:r>
                <a:rPr lang="de-DE" sz="2000" b="0" dirty="0" err="1" smtClean="0">
                  <a:latin typeface="Calibri"/>
                  <a:cs typeface="Calibri"/>
                </a:rPr>
                <a:t>Being</a:t>
              </a:r>
              <a:r>
                <a:rPr lang="de-DE" sz="2000" b="0" dirty="0" smtClean="0">
                  <a:latin typeface="Calibri"/>
                  <a:cs typeface="Calibri"/>
                </a:rPr>
                <a:t> </a:t>
              </a:r>
              <a:r>
                <a:rPr lang="de-DE" sz="2000" b="0" dirty="0" err="1">
                  <a:latin typeface="Calibri"/>
                  <a:cs typeface="Calibri"/>
                </a:rPr>
                <a:t>present</a:t>
              </a:r>
              <a:r>
                <a:rPr lang="de-DE" sz="2000" b="0" dirty="0">
                  <a:latin typeface="Calibri"/>
                  <a:cs typeface="Calibri"/>
                </a:rPr>
                <a:t> </a:t>
              </a:r>
              <a:r>
                <a:rPr lang="de-DE" sz="2000" b="0" dirty="0" err="1" smtClean="0">
                  <a:latin typeface="Calibri"/>
                  <a:cs typeface="Calibri"/>
                </a:rPr>
                <a:t>with</a:t>
              </a:r>
              <a:r>
                <a:rPr lang="de-DE" sz="2000" b="0" dirty="0" smtClean="0">
                  <a:latin typeface="Calibri"/>
                  <a:cs typeface="Calibri"/>
                </a:rPr>
                <a:t> </a:t>
              </a:r>
              <a:r>
                <a:rPr lang="de-DE" sz="2000" b="0" dirty="0" err="1" smtClean="0">
                  <a:latin typeface="Calibri"/>
                  <a:cs typeface="Calibri"/>
                </a:rPr>
                <a:t>others</a:t>
              </a:r>
              <a:endParaRPr lang="de-DE" sz="2000" b="0" dirty="0" smtClean="0">
                <a:latin typeface="Calibri"/>
                <a:cs typeface="Calibri"/>
              </a:endParaRPr>
            </a:p>
            <a:p>
              <a:pPr marL="0">
                <a:buClr>
                  <a:srgbClr val="E4282A"/>
                </a:buClr>
              </a:pPr>
              <a:endParaRPr lang="de-DE" sz="2000" b="0" dirty="0" smtClean="0"/>
            </a:p>
            <a:p>
              <a:pPr marL="180000" indent="-180000">
                <a:buClr>
                  <a:srgbClr val="E4282A"/>
                </a:buClr>
                <a:buFont typeface="Wingdings" panose="05000000000000000000" pitchFamily="2" charset="2"/>
                <a:buChar char="§"/>
              </a:pPr>
              <a:r>
                <a:rPr lang="de-DE" sz="2000" b="0" dirty="0" err="1">
                  <a:latin typeface="Calibri"/>
                  <a:cs typeface="Calibri"/>
                </a:rPr>
                <a:t>Responding</a:t>
              </a:r>
              <a:r>
                <a:rPr lang="de-DE" sz="2000" b="0" dirty="0">
                  <a:latin typeface="Calibri"/>
                  <a:cs typeface="Calibri"/>
                </a:rPr>
                <a:t> </a:t>
              </a:r>
              <a:r>
                <a:rPr lang="de-DE" sz="2000" b="0" dirty="0" err="1">
                  <a:latin typeface="Calibri"/>
                  <a:cs typeface="Calibri"/>
                </a:rPr>
                <a:t>with</a:t>
              </a:r>
              <a:r>
                <a:rPr lang="de-DE" sz="2000" b="0" dirty="0">
                  <a:latin typeface="Calibri"/>
                  <a:cs typeface="Calibri"/>
                </a:rPr>
                <a:t> emotional </a:t>
              </a:r>
              <a:r>
                <a:rPr lang="de-DE" sz="2000" b="0" dirty="0" err="1">
                  <a:latin typeface="Calibri"/>
                  <a:cs typeface="Calibri"/>
                </a:rPr>
                <a:t>intelligence</a:t>
              </a:r>
              <a:endParaRPr lang="de-DE" sz="2000" b="0" dirty="0">
                <a:latin typeface="Calibri"/>
                <a:cs typeface="Calibri"/>
              </a:endParaRPr>
            </a:p>
            <a:p>
              <a:pPr marL="180000" indent="-180000">
                <a:buClr>
                  <a:srgbClr val="E4282A"/>
                </a:buClr>
                <a:buFont typeface="Wingdings" panose="05000000000000000000" pitchFamily="2" charset="2"/>
                <a:buChar char="§"/>
              </a:pPr>
              <a:endParaRPr lang="de-DE" sz="1800" b="0" dirty="0"/>
            </a:p>
            <a:p>
              <a:pPr marL="180000" indent="-180000">
                <a:buClr>
                  <a:srgbClr val="E4282A"/>
                </a:buClr>
                <a:buFont typeface="Wingdings" panose="05000000000000000000" pitchFamily="2" charset="2"/>
                <a:buChar char="§"/>
              </a:pPr>
              <a:r>
                <a:rPr lang="de-DE" sz="2000" b="0" dirty="0" err="1" smtClean="0">
                  <a:latin typeface="+mj-lt"/>
                </a:rPr>
                <a:t>A</a:t>
              </a:r>
              <a:r>
                <a:rPr lang="de-DE" sz="2000" b="0" dirty="0" err="1" smtClean="0">
                  <a:latin typeface="+mj-lt"/>
                </a:rPr>
                <a:t>voiding</a:t>
              </a:r>
              <a:r>
                <a:rPr lang="de-DE" sz="2000" b="0" dirty="0" smtClean="0">
                  <a:latin typeface="+mj-lt"/>
                </a:rPr>
                <a:t> </a:t>
              </a:r>
              <a:r>
                <a:rPr lang="de-DE" sz="2000" b="0" dirty="0">
                  <a:latin typeface="+mj-lt"/>
                </a:rPr>
                <a:t>multi-</a:t>
              </a:r>
              <a:r>
                <a:rPr lang="de-DE" sz="2000" b="0" dirty="0" err="1">
                  <a:latin typeface="+mj-lt"/>
                </a:rPr>
                <a:t>tasking</a:t>
              </a:r>
              <a:r>
                <a:rPr lang="de-DE" sz="2000" b="0" dirty="0">
                  <a:latin typeface="+mj-lt"/>
                </a:rPr>
                <a:t> and </a:t>
              </a:r>
              <a:r>
                <a:rPr lang="de-DE" sz="2000" b="0" dirty="0" err="1">
                  <a:latin typeface="+mj-lt"/>
                </a:rPr>
                <a:t>fragmentation</a:t>
              </a:r>
              <a:endParaRPr lang="de-DE" sz="2000" b="0" dirty="0">
                <a:latin typeface="+mj-lt"/>
              </a:endParaRPr>
            </a:p>
            <a:p>
              <a:pPr marL="180000" indent="-180000">
                <a:buClr>
                  <a:srgbClr val="E4282A"/>
                </a:buClr>
                <a:buFont typeface="Wingdings" panose="05000000000000000000" pitchFamily="2" charset="2"/>
                <a:buChar char="§"/>
              </a:pPr>
              <a:endParaRPr lang="de-DE" sz="1800" b="0" dirty="0">
                <a:latin typeface="+mj-lt"/>
              </a:endParaRPr>
            </a:p>
            <a:p>
              <a:pPr marL="180000" indent="-180000">
                <a:buClr>
                  <a:srgbClr val="E4282A"/>
                </a:buClr>
                <a:buFont typeface="Wingdings" panose="05000000000000000000" pitchFamily="2" charset="2"/>
                <a:buChar char="§"/>
              </a:pPr>
              <a:r>
                <a:rPr lang="de-DE" sz="2000" b="0" dirty="0" err="1">
                  <a:latin typeface="+mj-lt"/>
                </a:rPr>
                <a:t>Reducing</a:t>
              </a:r>
              <a:r>
                <a:rPr lang="de-DE" sz="2000" b="0" dirty="0">
                  <a:latin typeface="+mj-lt"/>
                </a:rPr>
                <a:t> stress</a:t>
              </a:r>
            </a:p>
            <a:p>
              <a:pPr marL="0">
                <a:buClr>
                  <a:srgbClr val="E4282A"/>
                </a:buClr>
              </a:pPr>
              <a:endParaRPr lang="de-DE" sz="1800" b="0" dirty="0">
                <a:latin typeface="+mj-lt"/>
              </a:endParaRPr>
            </a:p>
            <a:p>
              <a:pPr marL="180000" indent="-180000">
                <a:buClr>
                  <a:srgbClr val="E4282A"/>
                </a:buClr>
                <a:buFont typeface="Wingdings" panose="05000000000000000000" pitchFamily="2" charset="2"/>
                <a:buChar char="§"/>
              </a:pPr>
              <a:endParaRPr lang="de-DE" b="0" dirty="0">
                <a:latin typeface="+mj-lt"/>
              </a:endParaRPr>
            </a:p>
            <a:p>
              <a:pPr marL="180000" indent="-180000">
                <a:buClr>
                  <a:srgbClr val="E4282A"/>
                </a:buClr>
                <a:buFont typeface="Wingdings" panose="05000000000000000000" pitchFamily="2" charset="2"/>
                <a:buChar char="§"/>
              </a:pPr>
              <a:endParaRPr lang="de-DE" b="0" dirty="0">
                <a:latin typeface="+mj-lt"/>
              </a:endParaRPr>
            </a:p>
            <a:p>
              <a:pPr marL="180000" indent="-180000">
                <a:buClr>
                  <a:srgbClr val="E4282A"/>
                </a:buClr>
                <a:buFont typeface="Wingdings" panose="05000000000000000000" pitchFamily="2" charset="2"/>
                <a:buChar char="§"/>
              </a:pPr>
              <a:endParaRPr lang="de-DE" b="0" dirty="0">
                <a:latin typeface="+mj-lt"/>
              </a:endParaRPr>
            </a:p>
          </p:txBody>
        </p:sp>
        <p:sp>
          <p:nvSpPr>
            <p:cNvPr id="21" name="Rectangle 4"/>
            <p:cNvSpPr>
              <a:spLocks noChangeArrowheads="1"/>
            </p:cNvSpPr>
            <p:nvPr/>
          </p:nvSpPr>
          <p:spPr bwMode="auto">
            <a:xfrm>
              <a:off x="3708432" y="1052736"/>
              <a:ext cx="1728719" cy="457245"/>
            </a:xfrm>
            <a:prstGeom prst="rect">
              <a:avLst/>
            </a:prstGeom>
            <a:solidFill>
              <a:srgbClr val="FFFF00"/>
            </a:solidFill>
            <a:ln w="12700">
              <a:solidFill>
                <a:schemeClr val="tx1"/>
              </a:solidFill>
              <a:miter lim="800000"/>
              <a:headEnd/>
              <a:tailEnd/>
            </a:ln>
          </p:spPr>
          <p:txBody>
            <a:bodyPr wrap="none" lIns="90488" tIns="44450" rIns="90488" bIns="44450" anchor="ctr"/>
            <a:lstStyle/>
            <a:p>
              <a:pPr algn="ctr" defTabSz="762000">
                <a:buFontTx/>
                <a:buNone/>
              </a:pPr>
              <a:r>
                <a:rPr lang="en-US" sz="2300" dirty="0" smtClean="0"/>
                <a:t>Relationships &amp; Work</a:t>
              </a:r>
              <a:endParaRPr lang="en-US" sz="2300" dirty="0"/>
            </a:p>
          </p:txBody>
        </p:sp>
        <p:sp>
          <p:nvSpPr>
            <p:cNvPr id="24" name="Text Box 10"/>
            <p:cNvSpPr txBox="1">
              <a:spLocks noChangeArrowheads="1"/>
            </p:cNvSpPr>
            <p:nvPr/>
          </p:nvSpPr>
          <p:spPr bwMode="auto">
            <a:xfrm>
              <a:off x="5502037" y="1681448"/>
              <a:ext cx="1728719" cy="2972091"/>
            </a:xfrm>
            <a:prstGeom prst="rect">
              <a:avLst/>
            </a:prstGeom>
            <a:solidFill>
              <a:schemeClr val="bg1"/>
            </a:solidFill>
            <a:ln w="12700">
              <a:solidFill>
                <a:schemeClr val="tx1"/>
              </a:solidFill>
              <a:miter lim="800000"/>
              <a:headEnd/>
              <a:tailEnd/>
            </a:ln>
          </p:spPr>
          <p:txBody>
            <a:bodyPr lIns="90000" tIns="90000" rIns="90000" bIns="90000"/>
            <a:lstStyle>
              <a:lvl1pPr marL="171450">
                <a:defRPr sz="1600" b="1">
                  <a:solidFill>
                    <a:schemeClr val="tx1"/>
                  </a:solidFill>
                  <a:latin typeface="Trebuchet MS" pitchFamily="34" charset="0"/>
                  <a:cs typeface="Times New Roman" pitchFamily="18" charset="0"/>
                </a:defRPr>
              </a:lvl1pPr>
              <a:lvl2pPr marL="742950" indent="-285750">
                <a:defRPr sz="1600" b="1">
                  <a:solidFill>
                    <a:schemeClr val="tx1"/>
                  </a:solidFill>
                  <a:latin typeface="Trebuchet MS" pitchFamily="34" charset="0"/>
                  <a:cs typeface="Times New Roman" pitchFamily="18" charset="0"/>
                </a:defRPr>
              </a:lvl2pPr>
              <a:lvl3pPr marL="1143000" indent="-228600">
                <a:defRPr sz="1600" b="1">
                  <a:solidFill>
                    <a:schemeClr val="tx1"/>
                  </a:solidFill>
                  <a:latin typeface="Trebuchet MS" pitchFamily="34" charset="0"/>
                  <a:cs typeface="Times New Roman" pitchFamily="18" charset="0"/>
                </a:defRPr>
              </a:lvl3pPr>
              <a:lvl4pPr marL="1600200" indent="-228600">
                <a:defRPr sz="1600" b="1">
                  <a:solidFill>
                    <a:schemeClr val="tx1"/>
                  </a:solidFill>
                  <a:latin typeface="Trebuchet MS" pitchFamily="34" charset="0"/>
                  <a:cs typeface="Times New Roman" pitchFamily="18" charset="0"/>
                </a:defRPr>
              </a:lvl4pPr>
              <a:lvl5pPr marL="2057400" indent="-228600">
                <a:defRPr sz="1600" b="1">
                  <a:solidFill>
                    <a:schemeClr val="tx1"/>
                  </a:solidFill>
                  <a:latin typeface="Trebuchet MS" pitchFamily="34" charset="0"/>
                  <a:cs typeface="Times New Roman" pitchFamily="18" charset="0"/>
                </a:defRPr>
              </a:lvl5pPr>
              <a:lvl6pPr marL="25146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6pPr>
              <a:lvl7pPr marL="29718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7pPr>
              <a:lvl8pPr marL="34290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8pPr>
              <a:lvl9pPr marL="38862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9pPr>
            </a:lstStyle>
            <a:p>
              <a:pPr marL="180000" indent="-180000">
                <a:buClr>
                  <a:srgbClr val="E4282A"/>
                </a:buClr>
                <a:buFont typeface="Wingdings" panose="05000000000000000000" pitchFamily="2" charset="2"/>
                <a:buChar char="§"/>
              </a:pPr>
              <a:endParaRPr lang="de-DE" sz="800" b="0" dirty="0" smtClean="0">
                <a:latin typeface="+mj-lt"/>
              </a:endParaRPr>
            </a:p>
            <a:p>
              <a:pPr marL="180000" indent="-180000">
                <a:buClr>
                  <a:srgbClr val="E4282A"/>
                </a:buClr>
                <a:buFont typeface="Wingdings" panose="05000000000000000000" pitchFamily="2" charset="2"/>
                <a:buChar char="§"/>
              </a:pPr>
              <a:r>
                <a:rPr lang="de-DE" sz="2000" b="0" dirty="0" err="1" smtClean="0">
                  <a:latin typeface="+mj-lt"/>
                </a:rPr>
                <a:t>Reflecting</a:t>
              </a:r>
              <a:endParaRPr lang="de-DE" sz="2000" b="0" dirty="0">
                <a:latin typeface="+mj-lt"/>
              </a:endParaRPr>
            </a:p>
            <a:p>
              <a:pPr marL="180000" indent="-180000">
                <a:buClr>
                  <a:srgbClr val="E4282A"/>
                </a:buClr>
                <a:buFont typeface="Wingdings" panose="05000000000000000000" pitchFamily="2" charset="2"/>
                <a:buChar char="§"/>
              </a:pPr>
              <a:endParaRPr lang="de-DE" sz="1800" b="0" dirty="0">
                <a:latin typeface="+mj-lt"/>
              </a:endParaRPr>
            </a:p>
            <a:p>
              <a:pPr marL="180000" indent="-180000">
                <a:buClr>
                  <a:srgbClr val="E4282A"/>
                </a:buClr>
                <a:buFont typeface="Wingdings" panose="05000000000000000000" pitchFamily="2" charset="2"/>
                <a:buChar char="§"/>
              </a:pPr>
              <a:r>
                <a:rPr lang="de-DE" sz="2000" b="0" dirty="0" err="1">
                  <a:latin typeface="+mj-lt"/>
                </a:rPr>
                <a:t>Taking</a:t>
              </a:r>
              <a:r>
                <a:rPr lang="de-DE" sz="2000" b="0" dirty="0">
                  <a:latin typeface="+mj-lt"/>
                </a:rPr>
                <a:t> time to </a:t>
              </a:r>
              <a:r>
                <a:rPr lang="de-DE" sz="2000" b="0" dirty="0" err="1">
                  <a:latin typeface="+mj-lt"/>
                </a:rPr>
                <a:t>think</a:t>
              </a:r>
              <a:endParaRPr lang="de-DE" sz="2000" b="0" dirty="0">
                <a:latin typeface="+mj-lt"/>
              </a:endParaRPr>
            </a:p>
            <a:p>
              <a:pPr marL="180000" indent="-180000">
                <a:buClr>
                  <a:srgbClr val="E4282A"/>
                </a:buClr>
                <a:buFont typeface="Wingdings" panose="05000000000000000000" pitchFamily="2" charset="2"/>
                <a:buChar char="§"/>
              </a:pPr>
              <a:endParaRPr lang="de-DE" sz="1800" b="0" dirty="0">
                <a:latin typeface="+mj-lt"/>
              </a:endParaRPr>
            </a:p>
            <a:p>
              <a:pPr marL="180000" indent="-180000">
                <a:buClr>
                  <a:srgbClr val="E4282A"/>
                </a:buClr>
                <a:buFont typeface="Wingdings" panose="05000000000000000000" pitchFamily="2" charset="2"/>
                <a:buChar char="§"/>
              </a:pPr>
              <a:r>
                <a:rPr lang="de-DE" sz="2000" b="0" dirty="0" err="1">
                  <a:latin typeface="+mj-lt"/>
                </a:rPr>
                <a:t>Acting</a:t>
              </a:r>
              <a:r>
                <a:rPr lang="de-DE" sz="2000" b="0" dirty="0">
                  <a:latin typeface="+mj-lt"/>
                </a:rPr>
                <a:t> </a:t>
              </a:r>
              <a:r>
                <a:rPr lang="de-DE" sz="2000" b="0" dirty="0" smtClean="0">
                  <a:latin typeface="+mj-lt"/>
                </a:rPr>
                <a:t> </a:t>
              </a:r>
              <a:r>
                <a:rPr lang="de-DE" sz="2000" b="0" dirty="0" err="1" smtClean="0">
                  <a:latin typeface="+mj-lt"/>
                </a:rPr>
                <a:t>purposefully</a:t>
              </a:r>
              <a:endParaRPr lang="de-DE" sz="2000" b="0" dirty="0" smtClean="0">
                <a:latin typeface="+mj-lt"/>
              </a:endParaRPr>
            </a:p>
            <a:p>
              <a:pPr marL="0">
                <a:buClr>
                  <a:srgbClr val="E4282A"/>
                </a:buClr>
              </a:pPr>
              <a:r>
                <a:rPr lang="de-DE" sz="2000" b="0" dirty="0">
                  <a:latin typeface="+mj-lt"/>
                </a:rPr>
                <a:t> </a:t>
              </a:r>
              <a:r>
                <a:rPr lang="de-DE" sz="2000" b="0" dirty="0" smtClean="0">
                  <a:latin typeface="+mj-lt"/>
                </a:rPr>
                <a:t>  </a:t>
              </a:r>
              <a:r>
                <a:rPr lang="de-DE" sz="2000" b="0" dirty="0" err="1" smtClean="0">
                  <a:latin typeface="+mj-lt"/>
                </a:rPr>
                <a:t>and</a:t>
              </a:r>
              <a:r>
                <a:rPr lang="de-DE" sz="2000" b="0" dirty="0" smtClean="0">
                  <a:latin typeface="+mj-lt"/>
                </a:rPr>
                <a:t> </a:t>
              </a:r>
              <a:r>
                <a:rPr lang="de-DE" sz="2000" b="0" dirty="0" err="1" smtClean="0">
                  <a:latin typeface="+mj-lt"/>
                </a:rPr>
                <a:t>effectively</a:t>
              </a:r>
              <a:endParaRPr lang="de-DE" sz="2000" b="0" dirty="0">
                <a:latin typeface="+mj-lt"/>
              </a:endParaRPr>
            </a:p>
          </p:txBody>
        </p:sp>
        <p:sp>
          <p:nvSpPr>
            <p:cNvPr id="25" name="Rectangle 4"/>
            <p:cNvSpPr>
              <a:spLocks noChangeArrowheads="1"/>
            </p:cNvSpPr>
            <p:nvPr/>
          </p:nvSpPr>
          <p:spPr bwMode="auto">
            <a:xfrm>
              <a:off x="5513328" y="1052736"/>
              <a:ext cx="1728719" cy="457245"/>
            </a:xfrm>
            <a:prstGeom prst="rect">
              <a:avLst/>
            </a:prstGeom>
            <a:solidFill>
              <a:srgbClr val="FFAA07"/>
            </a:solidFill>
            <a:ln w="12700">
              <a:solidFill>
                <a:schemeClr val="tx1"/>
              </a:solidFill>
              <a:miter lim="800000"/>
              <a:headEnd/>
              <a:tailEnd/>
            </a:ln>
          </p:spPr>
          <p:txBody>
            <a:bodyPr wrap="none" lIns="90488" tIns="44450" rIns="90488" bIns="44450" anchor="ctr"/>
            <a:lstStyle/>
            <a:p>
              <a:pPr algn="ctr" defTabSz="762000">
                <a:buFontTx/>
                <a:buNone/>
              </a:pPr>
              <a:r>
                <a:rPr lang="en-US" sz="2400" dirty="0" smtClean="0"/>
                <a:t>Insight</a:t>
              </a:r>
              <a:endParaRPr lang="en-US" sz="2400" dirty="0"/>
            </a:p>
          </p:txBody>
        </p:sp>
      </p:grpSp>
      <p:sp>
        <p:nvSpPr>
          <p:cNvPr id="2" name="Datumsplatzhalter 1"/>
          <p:cNvSpPr>
            <a:spLocks noGrp="1"/>
          </p:cNvSpPr>
          <p:nvPr>
            <p:ph type="dt" sz="half" idx="10"/>
          </p:nvPr>
        </p:nvSpPr>
        <p:spPr/>
        <p:txBody>
          <a:bodyPr/>
          <a:lstStyle/>
          <a:p>
            <a:fld id="{EAB50984-D81F-4293-B291-3F14B4D3DB84}" type="datetime1">
              <a:rPr lang="de-DE" smtClean="0"/>
              <a:t>13/06/16</a:t>
            </a:fld>
            <a:endParaRPr lang="de-DE"/>
          </a:p>
        </p:txBody>
      </p:sp>
      <p:sp>
        <p:nvSpPr>
          <p:cNvPr id="6" name="Fußzeilenplatzhalter 5"/>
          <p:cNvSpPr>
            <a:spLocks noGrp="1"/>
          </p:cNvSpPr>
          <p:nvPr>
            <p:ph type="ftr" sz="quarter" idx="11"/>
          </p:nvPr>
        </p:nvSpPr>
        <p:spPr/>
        <p:txBody>
          <a:bodyPr/>
          <a:lstStyle/>
          <a:p>
            <a:r>
              <a:rPr lang="de-DE" smtClean="0"/>
              <a:t>Module 3 Happiness</a:t>
            </a:r>
            <a:endParaRPr lang="de-DE"/>
          </a:p>
        </p:txBody>
      </p:sp>
    </p:spTree>
    <p:extLst>
      <p:ext uri="{BB962C8B-B14F-4D97-AF65-F5344CB8AC3E}">
        <p14:creationId xmlns:p14="http://schemas.microsoft.com/office/powerpoint/2010/main" val="152397349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0"/>
          <p:cNvSpPr txBox="1">
            <a:spLocks noChangeArrowheads="1"/>
          </p:cNvSpPr>
          <p:nvPr/>
        </p:nvSpPr>
        <p:spPr bwMode="auto">
          <a:xfrm>
            <a:off x="1068088" y="1268760"/>
            <a:ext cx="7104312" cy="720080"/>
          </a:xfrm>
          <a:prstGeom prst="rect">
            <a:avLst/>
          </a:prstGeom>
          <a:solidFill>
            <a:srgbClr val="FFAA07"/>
          </a:solidFill>
          <a:ln w="12700">
            <a:solidFill>
              <a:schemeClr val="tx1"/>
            </a:solidFill>
            <a:miter lim="800000"/>
            <a:headEnd/>
            <a:tailEnd/>
          </a:ln>
        </p:spPr>
        <p:txBody>
          <a:bodyPr lIns="90000" tIns="36000" rIns="90000" bIns="36000"/>
          <a:lstStyle>
            <a:lvl1pPr marL="536575" indent="-363538">
              <a:defRPr sz="1600" b="1">
                <a:solidFill>
                  <a:schemeClr val="tx1"/>
                </a:solidFill>
                <a:latin typeface="Trebuchet MS" pitchFamily="34" charset="0"/>
                <a:cs typeface="Times New Roman" pitchFamily="18" charset="0"/>
              </a:defRPr>
            </a:lvl1pPr>
            <a:lvl2pPr marL="742950" indent="-285750">
              <a:defRPr sz="1600" b="1">
                <a:solidFill>
                  <a:schemeClr val="tx1"/>
                </a:solidFill>
                <a:latin typeface="Trebuchet MS" pitchFamily="34" charset="0"/>
                <a:cs typeface="Times New Roman" pitchFamily="18" charset="0"/>
              </a:defRPr>
            </a:lvl2pPr>
            <a:lvl3pPr marL="1143000" indent="-228600">
              <a:defRPr sz="1600" b="1">
                <a:solidFill>
                  <a:schemeClr val="tx1"/>
                </a:solidFill>
                <a:latin typeface="Trebuchet MS" pitchFamily="34" charset="0"/>
                <a:cs typeface="Times New Roman" pitchFamily="18" charset="0"/>
              </a:defRPr>
            </a:lvl3pPr>
            <a:lvl4pPr marL="1600200" indent="-228600">
              <a:defRPr sz="1600" b="1">
                <a:solidFill>
                  <a:schemeClr val="tx1"/>
                </a:solidFill>
                <a:latin typeface="Trebuchet MS" pitchFamily="34" charset="0"/>
                <a:cs typeface="Times New Roman" pitchFamily="18" charset="0"/>
              </a:defRPr>
            </a:lvl4pPr>
            <a:lvl5pPr marL="2057400" indent="-228600">
              <a:defRPr sz="1600" b="1">
                <a:solidFill>
                  <a:schemeClr val="tx1"/>
                </a:solidFill>
                <a:latin typeface="Trebuchet MS" pitchFamily="34" charset="0"/>
                <a:cs typeface="Times New Roman" pitchFamily="18" charset="0"/>
              </a:defRPr>
            </a:lvl5pPr>
            <a:lvl6pPr marL="25146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6pPr>
            <a:lvl7pPr marL="29718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7pPr>
            <a:lvl8pPr marL="34290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8pPr>
            <a:lvl9pPr marL="38862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9pPr>
          </a:lstStyle>
          <a:p>
            <a:pPr marL="173037" indent="0" algn="ctr">
              <a:buNone/>
            </a:pPr>
            <a:endParaRPr lang="de-DE" sz="800" b="0" dirty="0" smtClean="0">
              <a:latin typeface="+mn-lt"/>
            </a:endParaRPr>
          </a:p>
          <a:p>
            <a:pPr marL="173037" indent="0" algn="ctr">
              <a:buNone/>
            </a:pPr>
            <a:r>
              <a:rPr lang="de-DE" sz="2400" b="0" dirty="0" err="1" smtClean="0">
                <a:latin typeface="+mn-lt"/>
              </a:rPr>
              <a:t>Mindfulness</a:t>
            </a:r>
            <a:r>
              <a:rPr lang="de-DE" sz="2400" b="0" dirty="0" smtClean="0">
                <a:latin typeface="+mn-lt"/>
              </a:rPr>
              <a:t> </a:t>
            </a:r>
            <a:r>
              <a:rPr lang="de-DE" sz="2400" b="0" dirty="0" smtClean="0">
                <a:latin typeface="+mn-lt"/>
              </a:rPr>
              <a:t>and </a:t>
            </a:r>
            <a:r>
              <a:rPr lang="de-DE" sz="2400" b="0" dirty="0" err="1" smtClean="0">
                <a:latin typeface="+mn-lt"/>
              </a:rPr>
              <a:t>regulation</a:t>
            </a:r>
            <a:r>
              <a:rPr lang="de-DE" sz="2400" b="0" dirty="0" smtClean="0">
                <a:latin typeface="+mn-lt"/>
              </a:rPr>
              <a:t> </a:t>
            </a:r>
            <a:r>
              <a:rPr lang="de-DE" sz="2400" b="0" dirty="0" err="1" smtClean="0">
                <a:latin typeface="+mn-lt"/>
              </a:rPr>
              <a:t>of</a:t>
            </a:r>
            <a:r>
              <a:rPr lang="de-DE" sz="2400" b="0" dirty="0" smtClean="0">
                <a:latin typeface="+mn-lt"/>
              </a:rPr>
              <a:t> </a:t>
            </a:r>
            <a:r>
              <a:rPr lang="de-DE" sz="2400" b="0" dirty="0" err="1" smtClean="0">
                <a:latin typeface="+mn-lt"/>
              </a:rPr>
              <a:t>amygdala</a:t>
            </a:r>
            <a:endParaRPr lang="de-DE" sz="2400" b="0" dirty="0" smtClean="0">
              <a:latin typeface="+mn-lt"/>
            </a:endParaRPr>
          </a:p>
        </p:txBody>
      </p:sp>
      <p:sp>
        <p:nvSpPr>
          <p:cNvPr id="6" name="Text Box 10"/>
          <p:cNvSpPr txBox="1">
            <a:spLocks noChangeArrowheads="1"/>
          </p:cNvSpPr>
          <p:nvPr/>
        </p:nvSpPr>
        <p:spPr bwMode="auto">
          <a:xfrm>
            <a:off x="1076452" y="2132856"/>
            <a:ext cx="7023940" cy="3888432"/>
          </a:xfrm>
          <a:prstGeom prst="rect">
            <a:avLst/>
          </a:prstGeom>
          <a:solidFill>
            <a:schemeClr val="bg1"/>
          </a:solidFill>
          <a:ln w="12700">
            <a:solidFill>
              <a:schemeClr val="tx1"/>
            </a:solidFill>
            <a:miter lim="800000"/>
            <a:headEnd/>
            <a:tailEnd/>
          </a:ln>
        </p:spPr>
        <p:txBody>
          <a:bodyPr lIns="90000" tIns="90000" rIns="90000" bIns="90000"/>
          <a:lstStyle>
            <a:lvl1pPr marL="536575" indent="-363538">
              <a:defRPr sz="1600" b="1">
                <a:solidFill>
                  <a:schemeClr val="tx1"/>
                </a:solidFill>
                <a:latin typeface="Trebuchet MS" pitchFamily="34" charset="0"/>
                <a:cs typeface="Times New Roman" pitchFamily="18" charset="0"/>
              </a:defRPr>
            </a:lvl1pPr>
            <a:lvl2pPr marL="742950" indent="-285750">
              <a:defRPr sz="1600" b="1">
                <a:solidFill>
                  <a:schemeClr val="tx1"/>
                </a:solidFill>
                <a:latin typeface="Trebuchet MS" pitchFamily="34" charset="0"/>
                <a:cs typeface="Times New Roman" pitchFamily="18" charset="0"/>
              </a:defRPr>
            </a:lvl2pPr>
            <a:lvl3pPr marL="1143000" indent="-228600">
              <a:defRPr sz="1600" b="1">
                <a:solidFill>
                  <a:schemeClr val="tx1"/>
                </a:solidFill>
                <a:latin typeface="Trebuchet MS" pitchFamily="34" charset="0"/>
                <a:cs typeface="Times New Roman" pitchFamily="18" charset="0"/>
              </a:defRPr>
            </a:lvl3pPr>
            <a:lvl4pPr marL="1600200" indent="-228600">
              <a:defRPr sz="1600" b="1">
                <a:solidFill>
                  <a:schemeClr val="tx1"/>
                </a:solidFill>
                <a:latin typeface="Trebuchet MS" pitchFamily="34" charset="0"/>
                <a:cs typeface="Times New Roman" pitchFamily="18" charset="0"/>
              </a:defRPr>
            </a:lvl4pPr>
            <a:lvl5pPr marL="2057400" indent="-228600">
              <a:defRPr sz="1600" b="1">
                <a:solidFill>
                  <a:schemeClr val="tx1"/>
                </a:solidFill>
                <a:latin typeface="Trebuchet MS" pitchFamily="34" charset="0"/>
                <a:cs typeface="Times New Roman" pitchFamily="18" charset="0"/>
              </a:defRPr>
            </a:lvl5pPr>
            <a:lvl6pPr marL="25146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6pPr>
            <a:lvl7pPr marL="29718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7pPr>
            <a:lvl8pPr marL="34290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8pPr>
            <a:lvl9pPr marL="38862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9pPr>
          </a:lstStyle>
          <a:p>
            <a:pPr marL="173037" indent="0">
              <a:buNone/>
            </a:pPr>
            <a:endParaRPr lang="en-US" sz="1200" dirty="0">
              <a:latin typeface="+mn-lt"/>
            </a:endParaRPr>
          </a:p>
        </p:txBody>
      </p:sp>
      <p:pic>
        <p:nvPicPr>
          <p:cNvPr id="7" name="Picture 2" descr="http://www.mindfulness-matters.org/wp-content/uploads/2008/10/creswell-grap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2564904"/>
            <a:ext cx="5400600" cy="2952328"/>
          </a:xfrm>
          <a:prstGeom prst="rect">
            <a:avLst/>
          </a:prstGeom>
          <a:noFill/>
          <a:extLst>
            <a:ext uri="{909E8E84-426E-40dd-AFC4-6F175D3DCCD1}">
              <a14:hiddenFill xmlns:a14="http://schemas.microsoft.com/office/drawing/2010/main">
                <a:solidFill>
                  <a:srgbClr val="FFFFFF"/>
                </a:solidFill>
              </a14:hiddenFill>
            </a:ext>
          </a:extLst>
        </p:spPr>
      </p:pic>
      <p:sp>
        <p:nvSpPr>
          <p:cNvPr id="21" name="Fußzeilenplatzhalter 3"/>
          <p:cNvSpPr txBox="1">
            <a:spLocks/>
          </p:cNvSpPr>
          <p:nvPr/>
        </p:nvSpPr>
        <p:spPr bwMode="auto">
          <a:xfrm>
            <a:off x="1115616" y="6165304"/>
            <a:ext cx="2962216"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1600" b="1">
                <a:solidFill>
                  <a:schemeClr val="tx1"/>
                </a:solidFill>
                <a:latin typeface="Trebuchet MS" pitchFamily="34" charset="0"/>
                <a:cs typeface="Times New Roman" pitchFamily="18" charset="0"/>
              </a:defRPr>
            </a:lvl1pPr>
            <a:lvl2pPr marL="742950" indent="-285750">
              <a:defRPr sz="1600" b="1">
                <a:solidFill>
                  <a:schemeClr val="tx1"/>
                </a:solidFill>
                <a:latin typeface="Trebuchet MS" pitchFamily="34" charset="0"/>
                <a:cs typeface="Times New Roman" pitchFamily="18" charset="0"/>
              </a:defRPr>
            </a:lvl2pPr>
            <a:lvl3pPr marL="1143000" indent="-228600">
              <a:defRPr sz="1600" b="1">
                <a:solidFill>
                  <a:schemeClr val="tx1"/>
                </a:solidFill>
                <a:latin typeface="Trebuchet MS" pitchFamily="34" charset="0"/>
                <a:cs typeface="Times New Roman" pitchFamily="18" charset="0"/>
              </a:defRPr>
            </a:lvl3pPr>
            <a:lvl4pPr marL="1600200" indent="-228600">
              <a:defRPr sz="1600" b="1">
                <a:solidFill>
                  <a:schemeClr val="tx1"/>
                </a:solidFill>
                <a:latin typeface="Trebuchet MS" pitchFamily="34" charset="0"/>
                <a:cs typeface="Times New Roman" pitchFamily="18" charset="0"/>
              </a:defRPr>
            </a:lvl4pPr>
            <a:lvl5pPr marL="2057400" indent="-228600">
              <a:defRPr sz="1600" b="1">
                <a:solidFill>
                  <a:schemeClr val="tx1"/>
                </a:solidFill>
                <a:latin typeface="Trebuchet MS" pitchFamily="34" charset="0"/>
                <a:cs typeface="Times New Roman" pitchFamily="18" charset="0"/>
              </a:defRPr>
            </a:lvl5pPr>
            <a:lvl6pPr marL="25146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6pPr>
            <a:lvl7pPr marL="29718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7pPr>
            <a:lvl8pPr marL="34290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8pPr>
            <a:lvl9pPr marL="3886200" indent="-228600" algn="just" eaLnBrk="0" fontAlgn="base" hangingPunct="0">
              <a:spcBef>
                <a:spcPct val="0"/>
              </a:spcBef>
              <a:spcAft>
                <a:spcPct val="0"/>
              </a:spcAft>
              <a:buChar char="•"/>
              <a:defRPr sz="1600" b="1">
                <a:solidFill>
                  <a:schemeClr val="tx1"/>
                </a:solidFill>
                <a:latin typeface="Trebuchet MS" pitchFamily="34" charset="0"/>
                <a:cs typeface="Times New Roman" pitchFamily="18" charset="0"/>
              </a:defRPr>
            </a:lvl9pPr>
          </a:lstStyle>
          <a:p>
            <a:pPr>
              <a:lnSpc>
                <a:spcPct val="90000"/>
              </a:lnSpc>
            </a:pPr>
            <a:r>
              <a:rPr lang="de-DE" sz="900" b="0" dirty="0">
                <a:latin typeface="+mn-lt"/>
              </a:rPr>
              <a:t>http://</a:t>
            </a:r>
            <a:r>
              <a:rPr lang="de-DE" sz="900" b="0" dirty="0" err="1">
                <a:latin typeface="+mn-lt"/>
              </a:rPr>
              <a:t>www.ncbi.nlm.nih.gov</a:t>
            </a:r>
            <a:r>
              <a:rPr lang="de-DE" sz="900" b="0" dirty="0">
                <a:latin typeface="+mn-lt"/>
              </a:rPr>
              <a:t>/</a:t>
            </a:r>
            <a:r>
              <a:rPr lang="de-DE" sz="900" b="0" dirty="0" err="1">
                <a:latin typeface="+mn-lt"/>
              </a:rPr>
              <a:t>pubmed</a:t>
            </a:r>
            <a:r>
              <a:rPr lang="de-DE" sz="900" b="0" dirty="0">
                <a:latin typeface="+mn-lt"/>
              </a:rPr>
              <a:t>/21679770</a:t>
            </a:r>
            <a:endParaRPr lang="en-US" sz="900" b="0" dirty="0">
              <a:latin typeface="+mn-lt"/>
            </a:endParaRPr>
          </a:p>
        </p:txBody>
      </p:sp>
      <p:sp>
        <p:nvSpPr>
          <p:cNvPr id="8" name="Datumsplatzhalter 7"/>
          <p:cNvSpPr>
            <a:spLocks noGrp="1"/>
          </p:cNvSpPr>
          <p:nvPr>
            <p:ph type="dt" sz="half" idx="10"/>
          </p:nvPr>
        </p:nvSpPr>
        <p:spPr/>
        <p:txBody>
          <a:bodyPr/>
          <a:lstStyle/>
          <a:p>
            <a:fld id="{2D29E445-D902-4B83-AF90-13CD71363B47}" type="datetime1">
              <a:rPr lang="de-DE" smtClean="0"/>
              <a:t>13/06/16</a:t>
            </a:fld>
            <a:endParaRPr lang="de-DE"/>
          </a:p>
        </p:txBody>
      </p:sp>
      <p:sp>
        <p:nvSpPr>
          <p:cNvPr id="10" name="Fußzeilenplatzhalter 9"/>
          <p:cNvSpPr>
            <a:spLocks noGrp="1"/>
          </p:cNvSpPr>
          <p:nvPr>
            <p:ph type="ftr" sz="quarter" idx="11"/>
          </p:nvPr>
        </p:nvSpPr>
        <p:spPr/>
        <p:txBody>
          <a:bodyPr/>
          <a:lstStyle/>
          <a:p>
            <a:r>
              <a:rPr lang="de-DE" smtClean="0"/>
              <a:t>Module 3 Happiness</a:t>
            </a:r>
            <a:endParaRPr lang="de-DE"/>
          </a:p>
        </p:txBody>
      </p:sp>
      <p:sp>
        <p:nvSpPr>
          <p:cNvPr id="4" name="Title 3"/>
          <p:cNvSpPr>
            <a:spLocks noGrp="1"/>
          </p:cNvSpPr>
          <p:nvPr>
            <p:ph type="title"/>
          </p:nvPr>
        </p:nvSpPr>
        <p:spPr>
          <a:xfrm>
            <a:off x="0" y="1"/>
            <a:ext cx="9144000" cy="692696"/>
          </a:xfrm>
        </p:spPr>
        <p:txBody>
          <a:bodyPr/>
          <a:lstStyle/>
          <a:p>
            <a:pPr algn="ctr"/>
            <a:r>
              <a:rPr lang="en-US" sz="2200" b="1" dirty="0" smtClean="0">
                <a:solidFill>
                  <a:srgbClr val="008000"/>
                </a:solidFill>
              </a:rPr>
              <a:t>Mindfulness reduces the activation of the amygdala </a:t>
            </a:r>
            <a:br>
              <a:rPr lang="en-US" sz="2200" b="1" dirty="0" smtClean="0">
                <a:solidFill>
                  <a:srgbClr val="008000"/>
                </a:solidFill>
              </a:rPr>
            </a:br>
            <a:r>
              <a:rPr lang="en-US" sz="2200" b="1" dirty="0" smtClean="0">
                <a:solidFill>
                  <a:srgbClr val="008000"/>
                </a:solidFill>
              </a:rPr>
              <a:t>in response to negative stimuli</a:t>
            </a:r>
            <a:endParaRPr lang="en-US" sz="2200" b="1" dirty="0">
              <a:solidFill>
                <a:srgbClr val="008000"/>
              </a:solidFill>
            </a:endParaRPr>
          </a:p>
        </p:txBody>
      </p:sp>
    </p:spTree>
    <p:extLst>
      <p:ext uri="{BB962C8B-B14F-4D97-AF65-F5344CB8AC3E}">
        <p14:creationId xmlns:p14="http://schemas.microsoft.com/office/powerpoint/2010/main" val="231936291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a:xfrm>
            <a:off x="755576" y="1196752"/>
            <a:ext cx="7772400" cy="2952328"/>
          </a:xfrm>
        </p:spPr>
        <p:txBody>
          <a:bodyPr>
            <a:normAutofit/>
          </a:bodyPr>
          <a:lstStyle/>
          <a:p>
            <a:pPr algn="ctr"/>
            <a:r>
              <a:rPr lang="de-DE" sz="3600" dirty="0" smtClean="0"/>
              <a:t>Expansive </a:t>
            </a:r>
            <a:r>
              <a:rPr lang="de-DE" sz="3600" dirty="0" err="1" smtClean="0"/>
              <a:t>mindfulness</a:t>
            </a:r>
            <a:r>
              <a:rPr lang="de-DE" sz="3600" dirty="0" smtClean="0"/>
              <a:t/>
            </a:r>
            <a:br>
              <a:rPr lang="de-DE" sz="3600" dirty="0" smtClean="0"/>
            </a:br>
            <a:r>
              <a:rPr lang="de-DE" sz="3600" dirty="0" smtClean="0"/>
              <a:t/>
            </a:r>
            <a:br>
              <a:rPr lang="de-DE" sz="3600" dirty="0" smtClean="0"/>
            </a:br>
            <a:r>
              <a:rPr lang="de-DE" sz="3600" b="1" dirty="0" smtClean="0">
                <a:solidFill>
                  <a:srgbClr val="0000FF"/>
                </a:solidFill>
              </a:rPr>
              <a:t>WIDE  OPEN  </a:t>
            </a:r>
            <a:r>
              <a:rPr lang="de-DE" sz="3600" b="1" dirty="0" err="1" smtClean="0">
                <a:solidFill>
                  <a:srgbClr val="0000FF"/>
                </a:solidFill>
              </a:rPr>
              <a:t>Awareness</a:t>
            </a:r>
            <a:r>
              <a:rPr lang="de-DE" sz="3600" b="1" dirty="0" smtClean="0">
                <a:solidFill>
                  <a:srgbClr val="0000FF"/>
                </a:solidFill>
              </a:rPr>
              <a:t/>
            </a:r>
            <a:br>
              <a:rPr lang="de-DE" sz="3600" b="1" dirty="0" smtClean="0">
                <a:solidFill>
                  <a:srgbClr val="0000FF"/>
                </a:solidFill>
              </a:rPr>
            </a:br>
            <a:r>
              <a:rPr lang="de-DE" dirty="0" smtClean="0"/>
              <a:t/>
            </a:r>
            <a:br>
              <a:rPr lang="de-DE" dirty="0" smtClean="0"/>
            </a:br>
            <a:endParaRPr lang="de-DE" dirty="0"/>
          </a:p>
        </p:txBody>
      </p:sp>
      <p:sp>
        <p:nvSpPr>
          <p:cNvPr id="10" name="Textplatzhalter 9"/>
          <p:cNvSpPr>
            <a:spLocks noGrp="1"/>
          </p:cNvSpPr>
          <p:nvPr>
            <p:ph type="body" idx="1"/>
          </p:nvPr>
        </p:nvSpPr>
        <p:spPr>
          <a:xfrm>
            <a:off x="683568" y="4149080"/>
            <a:ext cx="7844408" cy="1500187"/>
          </a:xfrm>
        </p:spPr>
        <p:txBody>
          <a:bodyPr/>
          <a:lstStyle/>
          <a:p>
            <a:pPr algn="ctr"/>
            <a:r>
              <a:rPr lang="de-DE" sz="2800" dirty="0" smtClean="0">
                <a:solidFill>
                  <a:schemeClr val="tx1"/>
                </a:solidFill>
              </a:rPr>
              <a:t>The Practice </a:t>
            </a:r>
            <a:r>
              <a:rPr lang="de-DE" sz="2800" dirty="0" err="1" smtClean="0">
                <a:solidFill>
                  <a:schemeClr val="tx1"/>
                </a:solidFill>
              </a:rPr>
              <a:t>of</a:t>
            </a:r>
            <a:r>
              <a:rPr lang="de-DE" sz="2800" dirty="0" smtClean="0">
                <a:solidFill>
                  <a:schemeClr val="tx1"/>
                </a:solidFill>
              </a:rPr>
              <a:t> </a:t>
            </a:r>
            <a:r>
              <a:rPr lang="de-DE" sz="2800" dirty="0" err="1" smtClean="0">
                <a:solidFill>
                  <a:schemeClr val="tx1"/>
                </a:solidFill>
              </a:rPr>
              <a:t>Aimless</a:t>
            </a:r>
            <a:r>
              <a:rPr lang="de-DE" sz="2800" dirty="0" smtClean="0">
                <a:solidFill>
                  <a:schemeClr val="tx1"/>
                </a:solidFill>
              </a:rPr>
              <a:t> </a:t>
            </a:r>
            <a:r>
              <a:rPr lang="de-DE" sz="2800" dirty="0" err="1" smtClean="0">
                <a:solidFill>
                  <a:schemeClr val="tx1"/>
                </a:solidFill>
              </a:rPr>
              <a:t>Wandering</a:t>
            </a:r>
            <a:endParaRPr lang="de-DE" sz="2800" dirty="0" smtClean="0">
              <a:solidFill>
                <a:schemeClr val="tx1"/>
              </a:solidFill>
            </a:endParaRPr>
          </a:p>
          <a:p>
            <a:endParaRPr lang="de-DE" dirty="0"/>
          </a:p>
        </p:txBody>
      </p:sp>
    </p:spTree>
    <p:extLst>
      <p:ext uri="{BB962C8B-B14F-4D97-AF65-F5344CB8AC3E}">
        <p14:creationId xmlns:p14="http://schemas.microsoft.com/office/powerpoint/2010/main" val="41556170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Kalapa_Präsentation_Vorlage">
  <a:themeElements>
    <a:clrScheme name="Kalapa_Master">
      <a:dk1>
        <a:sysClr val="windowText" lastClr="000000"/>
      </a:dk1>
      <a:lt1>
        <a:sysClr val="window" lastClr="FFFFFF"/>
      </a:lt1>
      <a:dk2>
        <a:srgbClr val="1F497D"/>
      </a:dk2>
      <a:lt2>
        <a:srgbClr val="EEECE1"/>
      </a:lt2>
      <a:accent1>
        <a:srgbClr val="E4282A"/>
      </a:accent1>
      <a:accent2>
        <a:srgbClr val="A5A5A5"/>
      </a:accent2>
      <a:accent3>
        <a:srgbClr val="548DD4"/>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rgbClr val="E4282A"/>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chemeClr val="bg1">
              <a:lumMod val="6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marL="285750" indent="-216000">
          <a:spcBef>
            <a:spcPts val="24"/>
          </a:spcBef>
          <a:spcAft>
            <a:spcPts val="600"/>
          </a:spcAft>
          <a:buClr>
            <a:srgbClr val="E4282A"/>
          </a:buClr>
          <a:buFont typeface="Wingdings" panose="05000000000000000000" pitchFamily="2" charset="2"/>
          <a:buChar char="§"/>
          <a:defRPr dirty="0" err="1"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Kalapa_Präsentation_Vorlage</Template>
  <TotalTime>585</TotalTime>
  <Words>866</Words>
  <Application>Microsoft Macintosh PowerPoint</Application>
  <PresentationFormat>On-screen Show (4:3)</PresentationFormat>
  <Paragraphs>139</Paragraphs>
  <Slides>11</Slides>
  <Notes>6</Notes>
  <HiddenSlides>0</HiddenSlides>
  <MMClips>0</MMClips>
  <ScaleCrop>false</ScaleCrop>
  <HeadingPairs>
    <vt:vector size="4" baseType="variant">
      <vt:variant>
        <vt:lpstr>Theme</vt:lpstr>
      </vt:variant>
      <vt:variant>
        <vt:i4>2</vt:i4>
      </vt:variant>
      <vt:variant>
        <vt:lpstr>Slide Titles</vt:lpstr>
      </vt:variant>
      <vt:variant>
        <vt:i4>11</vt:i4>
      </vt:variant>
    </vt:vector>
  </HeadingPairs>
  <TitlesOfParts>
    <vt:vector size="13" baseType="lpstr">
      <vt:lpstr>Kalapa_Präsentation_Vorlage</vt:lpstr>
      <vt:lpstr>Office Theme</vt:lpstr>
      <vt:lpstr>     Welcome!</vt:lpstr>
      <vt:lpstr>Mental states relatively independent of outside factors</vt:lpstr>
      <vt:lpstr>Mental states relatively independent of outside factors</vt:lpstr>
      <vt:lpstr>States of mind affect performance</vt:lpstr>
      <vt:lpstr>Do states of mind have an impact?</vt:lpstr>
      <vt:lpstr>Differential in creativity and problem solving</vt:lpstr>
      <vt:lpstr>Does Mindfulness have an impact?</vt:lpstr>
      <vt:lpstr>Mindfulness reduces the activation of the amygdala  in response to negative stimuli</vt:lpstr>
      <vt:lpstr>Expansive mindfulness  WIDE  OPEN  Awareness  </vt:lpstr>
      <vt:lpstr>Wide open awareness</vt:lpstr>
      <vt:lpstr>Conversation:  AIMLESS WANDERING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MINDFULNESS IN ORGANIZATIONAL LIFE</dc:title>
  <dc:creator>Nitsche</dc:creator>
  <cp:lastModifiedBy>Richard Reoch</cp:lastModifiedBy>
  <cp:revision>94</cp:revision>
  <dcterms:created xsi:type="dcterms:W3CDTF">2014-03-16T13:40:41Z</dcterms:created>
  <dcterms:modified xsi:type="dcterms:W3CDTF">2016-06-13T06:24:24Z</dcterms:modified>
</cp:coreProperties>
</file>